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f29190aef04c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bbd5eec7af46e7"/>
  </p:sldMasterIdLst>
  <p:sldIdLst>
    <p:sldId xmlns:r="http://schemas.openxmlformats.org/officeDocument/2006/relationships" id="256" r:id="R426ff50bdbd1480f"/>
    <p:sldId xmlns:r="http://schemas.openxmlformats.org/officeDocument/2006/relationships" id="257" r:id="R9f544a47736e4de0"/>
    <p:sldId xmlns:r="http://schemas.openxmlformats.org/officeDocument/2006/relationships" id="258" r:id="R4614e1b834d449e5"/>
    <p:sldId xmlns:r="http://schemas.openxmlformats.org/officeDocument/2006/relationships" id="259" r:id="R742283336add4d29"/>
    <p:sldId xmlns:r="http://schemas.openxmlformats.org/officeDocument/2006/relationships" id="260" r:id="Rcb5de172c7104ad1"/>
    <p:sldId xmlns:r="http://schemas.openxmlformats.org/officeDocument/2006/relationships" id="261" r:id="R79b36877ec0340bc"/>
    <p:sldId xmlns:r="http://schemas.openxmlformats.org/officeDocument/2006/relationships" id="262" r:id="Ra045f7ffed3b44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bbd5eec7af46e7" /><Relationship Type="http://schemas.openxmlformats.org/officeDocument/2006/relationships/slide" Target="/ppt/slides/slide1.xml" Id="R426ff50bdbd1480f" /><Relationship Type="http://schemas.openxmlformats.org/officeDocument/2006/relationships/slide" Target="/ppt/slides/slide2.xml" Id="R9f544a47736e4de0" /><Relationship Type="http://schemas.openxmlformats.org/officeDocument/2006/relationships/slide" Target="/ppt/slides/slide3.xml" Id="R4614e1b834d449e5" /><Relationship Type="http://schemas.openxmlformats.org/officeDocument/2006/relationships/slide" Target="/ppt/slides/slide4.xml" Id="R742283336add4d29" /><Relationship Type="http://schemas.openxmlformats.org/officeDocument/2006/relationships/slide" Target="/ppt/slides/slide5.xml" Id="Rcb5de172c7104ad1" /><Relationship Type="http://schemas.openxmlformats.org/officeDocument/2006/relationships/slide" Target="/ppt/slides/slide6.xml" Id="R79b36877ec0340bc" /><Relationship Type="http://schemas.openxmlformats.org/officeDocument/2006/relationships/slide" Target="/ppt/slides/slide7.xml" Id="Ra045f7ffed3b44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0724fcc3e04f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901d3cc054c17" /><Relationship Type="http://schemas.openxmlformats.org/officeDocument/2006/relationships/theme" Target="/ppt/slideMasters/theme/theme1.xml" Id="R86bcb5b2d0ba44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2901d3cc054c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283608d8c40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27c69a79541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4d66a3b5e4a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67cd7787045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aad95ad9484f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68e2191e04c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e63710bba4a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SKATTUM 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SKATTUM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SKATTUM VEKST AS ble etablert [år] og holder til i Gjøvik.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SKATTUM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SKATTUM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SKATTUM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−129 999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−25 531 991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8 184 744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85 540 650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SKATTUM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SKATTUM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SKATTUM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Studievegen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2815 Gjøvik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921 646 739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SKATTUM VEKST AS</a:t>
            </a:r>
          </a:p>
        </p:txBody>
      </p:sp>
    </p:spTree>
  </p:cSld>
  <p:clrMapOvr>
    <a:masterClrMapping xmlns:a="http://schemas.openxmlformats.org/drawingml/2006/main"/>
  </p:clrMapOvr>
</p:sld>
</file>