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aa1dcaa74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8122e64644c7c"/>
  </p:sldMasterIdLst>
  <p:sldIdLst>
    <p:sldId xmlns:r="http://schemas.openxmlformats.org/officeDocument/2006/relationships" id="256" r:id="R51db8262ee554e66"/>
    <p:sldId xmlns:r="http://schemas.openxmlformats.org/officeDocument/2006/relationships" id="257" r:id="Rb18c628c78f3419d"/>
    <p:sldId xmlns:r="http://schemas.openxmlformats.org/officeDocument/2006/relationships" id="258" r:id="Rc6cb398cec2a40a6"/>
    <p:sldId xmlns:r="http://schemas.openxmlformats.org/officeDocument/2006/relationships" id="259" r:id="R4356f9a068ea4846"/>
    <p:sldId xmlns:r="http://schemas.openxmlformats.org/officeDocument/2006/relationships" id="260" r:id="Rf45bb9c04c2d4e61"/>
    <p:sldId xmlns:r="http://schemas.openxmlformats.org/officeDocument/2006/relationships" id="261" r:id="R68627ab93355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8122e64644c7c" /><Relationship Type="http://schemas.openxmlformats.org/officeDocument/2006/relationships/slide" Target="/ppt/slides/slide1.xml" Id="R51db8262ee554e66" /><Relationship Type="http://schemas.openxmlformats.org/officeDocument/2006/relationships/slide" Target="/ppt/slides/slide2.xml" Id="Rb18c628c78f3419d" /><Relationship Type="http://schemas.openxmlformats.org/officeDocument/2006/relationships/slide" Target="/ppt/slides/slide3.xml" Id="Rc6cb398cec2a40a6" /><Relationship Type="http://schemas.openxmlformats.org/officeDocument/2006/relationships/slide" Target="/ppt/slides/slide4.xml" Id="R4356f9a068ea4846" /><Relationship Type="http://schemas.openxmlformats.org/officeDocument/2006/relationships/slide" Target="/ppt/slides/slide5.xml" Id="Rf45bb9c04c2d4e61" /><Relationship Type="http://schemas.openxmlformats.org/officeDocument/2006/relationships/slide" Target="/ppt/slides/slide6.xml" Id="R68627ab93355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1cc2bfee5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9efeb8f64309" /><Relationship Type="http://schemas.openxmlformats.org/officeDocument/2006/relationships/theme" Target="/ppt/slideMasters/theme/theme1.xml" Id="Rcda3daf32419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c9efeb8f6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e781926cb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3c8a598b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13437546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d3e0a575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aa1b76e4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0125e8c0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