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d27368147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4ca4f75c14756"/>
  </p:sldMasterIdLst>
  <p:sldIdLst>
    <p:sldId xmlns:r="http://schemas.openxmlformats.org/officeDocument/2006/relationships" id="256" r:id="R88e42a36ff794e86"/>
    <p:sldId xmlns:r="http://schemas.openxmlformats.org/officeDocument/2006/relationships" id="257" r:id="R13da46974633493f"/>
    <p:sldId xmlns:r="http://schemas.openxmlformats.org/officeDocument/2006/relationships" id="258" r:id="R3d1bec4f087f4b0f"/>
    <p:sldId xmlns:r="http://schemas.openxmlformats.org/officeDocument/2006/relationships" id="259" r:id="R8473e0ef07134d65"/>
    <p:sldId xmlns:r="http://schemas.openxmlformats.org/officeDocument/2006/relationships" id="260" r:id="R3a18054f70c04386"/>
    <p:sldId xmlns:r="http://schemas.openxmlformats.org/officeDocument/2006/relationships" id="261" r:id="Rffc9063246e14b3f"/>
    <p:sldId xmlns:r="http://schemas.openxmlformats.org/officeDocument/2006/relationships" id="262" r:id="R7fe268194f81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4ca4f75c14756" /><Relationship Type="http://schemas.openxmlformats.org/officeDocument/2006/relationships/slide" Target="/ppt/slides/slide1.xml" Id="R88e42a36ff794e86" /><Relationship Type="http://schemas.openxmlformats.org/officeDocument/2006/relationships/slide" Target="/ppt/slides/slide2.xml" Id="R13da46974633493f" /><Relationship Type="http://schemas.openxmlformats.org/officeDocument/2006/relationships/slide" Target="/ppt/slides/slide3.xml" Id="R3d1bec4f087f4b0f" /><Relationship Type="http://schemas.openxmlformats.org/officeDocument/2006/relationships/slide" Target="/ppt/slides/slide4.xml" Id="R8473e0ef07134d65" /><Relationship Type="http://schemas.openxmlformats.org/officeDocument/2006/relationships/slide" Target="/ppt/slides/slide5.xml" Id="R3a18054f70c04386" /><Relationship Type="http://schemas.openxmlformats.org/officeDocument/2006/relationships/slide" Target="/ppt/slides/slide6.xml" Id="Rffc9063246e14b3f" /><Relationship Type="http://schemas.openxmlformats.org/officeDocument/2006/relationships/slide" Target="/ppt/slides/slide7.xml" Id="R7fe268194f81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9199e89b9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51c9dbaa4450" /><Relationship Type="http://schemas.openxmlformats.org/officeDocument/2006/relationships/theme" Target="/ppt/slideMasters/theme/theme1.xml" Id="R96be1fd840ad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c51c9dbaa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ac302e08b47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a68df7db6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1af22bcc9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39f17ed3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9e21907d1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d51fc52c3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aca3b91e0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BRÆIN FJELLSPRENGING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BRÆIN FJELLSPRENGING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7 901 044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1 130 952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2 417 300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4 763 438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BRÆIN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RØISGÅRD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Kleivaveien 493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921 644 787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BRÆIN FJELLSPRENGING AS</a:t>
            </a:r>
          </a:p>
        </p:txBody>
      </p:sp>
    </p:spTree>
  </p:cSld>
  <p:clrMapOvr>
    <a:masterClrMapping xmlns:a="http://schemas.openxmlformats.org/drawingml/2006/main"/>
  </p:clrMapOvr>
</p:sld>
</file>