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4c21902962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076ea2d1a349a3"/>
  </p:sldMasterIdLst>
  <p:sldIdLst>
    <p:sldId xmlns:r="http://schemas.openxmlformats.org/officeDocument/2006/relationships" id="256" r:id="R4f56535c01b34855"/>
    <p:sldId xmlns:r="http://schemas.openxmlformats.org/officeDocument/2006/relationships" id="257" r:id="R3949f1c343574682"/>
    <p:sldId xmlns:r="http://schemas.openxmlformats.org/officeDocument/2006/relationships" id="258" r:id="Ra5527cba55bf410e"/>
    <p:sldId xmlns:r="http://schemas.openxmlformats.org/officeDocument/2006/relationships" id="259" r:id="Rcc587c26a9484ea7"/>
    <p:sldId xmlns:r="http://schemas.openxmlformats.org/officeDocument/2006/relationships" id="260" r:id="Rf4567030011f45db"/>
    <p:sldId xmlns:r="http://schemas.openxmlformats.org/officeDocument/2006/relationships" id="261" r:id="R6ed0013c35244b95"/>
    <p:sldId xmlns:r="http://schemas.openxmlformats.org/officeDocument/2006/relationships" id="262" r:id="R1d905616cc3244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76ea2d1a349a3" /><Relationship Type="http://schemas.openxmlformats.org/officeDocument/2006/relationships/slide" Target="/ppt/slides/slide1.xml" Id="R4f56535c01b34855" /><Relationship Type="http://schemas.openxmlformats.org/officeDocument/2006/relationships/slide" Target="/ppt/slides/slide2.xml" Id="R3949f1c343574682" /><Relationship Type="http://schemas.openxmlformats.org/officeDocument/2006/relationships/slide" Target="/ppt/slides/slide3.xml" Id="Ra5527cba55bf410e" /><Relationship Type="http://schemas.openxmlformats.org/officeDocument/2006/relationships/slide" Target="/ppt/slides/slide4.xml" Id="Rcc587c26a9484ea7" /><Relationship Type="http://schemas.openxmlformats.org/officeDocument/2006/relationships/slide" Target="/ppt/slides/slide5.xml" Id="Rf4567030011f45db" /><Relationship Type="http://schemas.openxmlformats.org/officeDocument/2006/relationships/slide" Target="/ppt/slides/slide6.xml" Id="R6ed0013c35244b95" /><Relationship Type="http://schemas.openxmlformats.org/officeDocument/2006/relationships/slide" Target="/ppt/slides/slide7.xml" Id="R1d905616cc3244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e92cf3c2144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99bb7d3f840bb" /><Relationship Type="http://schemas.openxmlformats.org/officeDocument/2006/relationships/theme" Target="/ppt/slideMasters/theme/theme1.xml" Id="R347054b15e7b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99bb7d3f840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d3ff1e96a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7f55bc8624d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9d25b22ec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234d093914d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a0b3ed03246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d0caacc6543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13767e8c94e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SBS TEKNIKK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SBS TEKNIKK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−321 789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42 598 771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41 255 336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41 393 940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FRODE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TOMAS RAGNVALD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MAYA EILEEN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MÅSØY JOHN-CHRISTIAN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921 644 280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