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7b08c5e32446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449a6abb9f47ec"/>
  </p:sldMasterIdLst>
  <p:sldIdLst>
    <p:sldId xmlns:r="http://schemas.openxmlformats.org/officeDocument/2006/relationships" id="256" r:id="Rf4ed0168337649ed"/>
    <p:sldId xmlns:r="http://schemas.openxmlformats.org/officeDocument/2006/relationships" id="257" r:id="Rb84627af155b4038"/>
    <p:sldId xmlns:r="http://schemas.openxmlformats.org/officeDocument/2006/relationships" id="258" r:id="Rae64670b7a424169"/>
    <p:sldId xmlns:r="http://schemas.openxmlformats.org/officeDocument/2006/relationships" id="259" r:id="Rc359e17bcdf9433e"/>
    <p:sldId xmlns:r="http://schemas.openxmlformats.org/officeDocument/2006/relationships" id="260" r:id="Rf31742c735ff4be4"/>
    <p:sldId xmlns:r="http://schemas.openxmlformats.org/officeDocument/2006/relationships" id="261" r:id="R19b87056da4f4a1e"/>
    <p:sldId xmlns:r="http://schemas.openxmlformats.org/officeDocument/2006/relationships" id="262" r:id="Rf4b6bda4b54047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449a6abb9f47ec" /><Relationship Type="http://schemas.openxmlformats.org/officeDocument/2006/relationships/slide" Target="/ppt/slides/slide1.xml" Id="Rf4ed0168337649ed" /><Relationship Type="http://schemas.openxmlformats.org/officeDocument/2006/relationships/slide" Target="/ppt/slides/slide2.xml" Id="Rb84627af155b4038" /><Relationship Type="http://schemas.openxmlformats.org/officeDocument/2006/relationships/slide" Target="/ppt/slides/slide3.xml" Id="Rae64670b7a424169" /><Relationship Type="http://schemas.openxmlformats.org/officeDocument/2006/relationships/slide" Target="/ppt/slides/slide4.xml" Id="Rc359e17bcdf9433e" /><Relationship Type="http://schemas.openxmlformats.org/officeDocument/2006/relationships/slide" Target="/ppt/slides/slide5.xml" Id="Rf31742c735ff4be4" /><Relationship Type="http://schemas.openxmlformats.org/officeDocument/2006/relationships/slide" Target="/ppt/slides/slide6.xml" Id="R19b87056da4f4a1e" /><Relationship Type="http://schemas.openxmlformats.org/officeDocument/2006/relationships/slide" Target="/ppt/slides/slide7.xml" Id="Rf4b6bda4b54047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9224a5d1634f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b7ee7be454d5f" /><Relationship Type="http://schemas.openxmlformats.org/officeDocument/2006/relationships/theme" Target="/ppt/slideMasters/theme/theme1.xml" Id="R1c84d15c562841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9b7ee7be454d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c753170144d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5712f4fe543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1c7aa67c94c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92773560844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e83fe9f1f4a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a0c791f1244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c8727c5f045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HAVIDA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HAVIDA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HAVIDA AS ble etablert [år] og holder til i Brønnøysund.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HAVIDA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HAVIDA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HAVIDA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63 393 136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8 995 029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6 491 816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9 063 990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30 209 529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HAVIDA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SBS TEKNIKK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HAVIDA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8907 Brønnøysund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921 644 205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HAVIDA AS</a:t>
            </a:r>
          </a:p>
        </p:txBody>
      </p:sp>
    </p:spTree>
  </p:cSld>
  <p:clrMapOvr>
    <a:masterClrMapping xmlns:a="http://schemas.openxmlformats.org/drawingml/2006/main"/>
  </p:clrMapOvr>
</p:sld>
</file>