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332df108847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e0ee7c46f340bc"/>
  </p:sldMasterIdLst>
  <p:sldIdLst>
    <p:sldId xmlns:r="http://schemas.openxmlformats.org/officeDocument/2006/relationships" id="256" r:id="Rcc9d9233496e4a88"/>
    <p:sldId xmlns:r="http://schemas.openxmlformats.org/officeDocument/2006/relationships" id="257" r:id="Ra3a5340bea3e4a89"/>
    <p:sldId xmlns:r="http://schemas.openxmlformats.org/officeDocument/2006/relationships" id="258" r:id="R136b56ae967f4738"/>
    <p:sldId xmlns:r="http://schemas.openxmlformats.org/officeDocument/2006/relationships" id="259" r:id="Rd331b53c3ddf4264"/>
    <p:sldId xmlns:r="http://schemas.openxmlformats.org/officeDocument/2006/relationships" id="260" r:id="Rc7da23d4b25946a7"/>
    <p:sldId xmlns:r="http://schemas.openxmlformats.org/officeDocument/2006/relationships" id="261" r:id="R9f03a416381a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0ee7c46f340bc" /><Relationship Type="http://schemas.openxmlformats.org/officeDocument/2006/relationships/slide" Target="/ppt/slides/slide1.xml" Id="Rcc9d9233496e4a88" /><Relationship Type="http://schemas.openxmlformats.org/officeDocument/2006/relationships/slide" Target="/ppt/slides/slide2.xml" Id="Ra3a5340bea3e4a89" /><Relationship Type="http://schemas.openxmlformats.org/officeDocument/2006/relationships/slide" Target="/ppt/slides/slide3.xml" Id="R136b56ae967f4738" /><Relationship Type="http://schemas.openxmlformats.org/officeDocument/2006/relationships/slide" Target="/ppt/slides/slide4.xml" Id="Rd331b53c3ddf4264" /><Relationship Type="http://schemas.openxmlformats.org/officeDocument/2006/relationships/slide" Target="/ppt/slides/slide5.xml" Id="Rc7da23d4b25946a7" /><Relationship Type="http://schemas.openxmlformats.org/officeDocument/2006/relationships/slide" Target="/ppt/slides/slide6.xml" Id="R9f03a416381a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00b169d7e4c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83f2d65bc4681" /><Relationship Type="http://schemas.openxmlformats.org/officeDocument/2006/relationships/theme" Target="/ppt/slideMasters/theme/theme1.xml" Id="R1f232e1f1425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a83f2d65bc46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8626afa9543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7191f287f43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86b27df2f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8d3b7df0443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66cfcf1bc4b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ea826124642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KAMELEON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KAMELEON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502 048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155 058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921 640 501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KAMELEON CATERING AS</a:t>
            </a:r>
          </a:p>
        </p:txBody>
      </p:sp>
    </p:spTree>
  </p:cSld>
  <p:clrMapOvr>
    <a:masterClrMapping xmlns:a="http://schemas.openxmlformats.org/drawingml/2006/main"/>
  </p:clrMapOvr>
</p:sld>
</file>