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2ba00444d74d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ca3a9bdeee4d9f"/>
  </p:sldMasterIdLst>
  <p:sldIdLst>
    <p:sldId xmlns:r="http://schemas.openxmlformats.org/officeDocument/2006/relationships" id="256" r:id="Rb319343da08f40c8"/>
    <p:sldId xmlns:r="http://schemas.openxmlformats.org/officeDocument/2006/relationships" id="257" r:id="Ra1584271e4c544fc"/>
    <p:sldId xmlns:r="http://schemas.openxmlformats.org/officeDocument/2006/relationships" id="258" r:id="Rdeb9d53b836f4142"/>
    <p:sldId xmlns:r="http://schemas.openxmlformats.org/officeDocument/2006/relationships" id="259" r:id="R04191f614b1e4f2e"/>
    <p:sldId xmlns:r="http://schemas.openxmlformats.org/officeDocument/2006/relationships" id="260" r:id="R7dcf744d2b1f470f"/>
    <p:sldId xmlns:r="http://schemas.openxmlformats.org/officeDocument/2006/relationships" id="261" r:id="R548b2ca341874836"/>
    <p:sldId xmlns:r="http://schemas.openxmlformats.org/officeDocument/2006/relationships" id="262" r:id="R8b6833b258f546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ca3a9bdeee4d9f" /><Relationship Type="http://schemas.openxmlformats.org/officeDocument/2006/relationships/slide" Target="/ppt/slides/slide1.xml" Id="Rb319343da08f40c8" /><Relationship Type="http://schemas.openxmlformats.org/officeDocument/2006/relationships/slide" Target="/ppt/slides/slide2.xml" Id="Ra1584271e4c544fc" /><Relationship Type="http://schemas.openxmlformats.org/officeDocument/2006/relationships/slide" Target="/ppt/slides/slide3.xml" Id="Rdeb9d53b836f4142" /><Relationship Type="http://schemas.openxmlformats.org/officeDocument/2006/relationships/slide" Target="/ppt/slides/slide4.xml" Id="R04191f614b1e4f2e" /><Relationship Type="http://schemas.openxmlformats.org/officeDocument/2006/relationships/slide" Target="/ppt/slides/slide5.xml" Id="R7dcf744d2b1f470f" /><Relationship Type="http://schemas.openxmlformats.org/officeDocument/2006/relationships/slide" Target="/ppt/slides/slide6.xml" Id="R548b2ca341874836" /><Relationship Type="http://schemas.openxmlformats.org/officeDocument/2006/relationships/slide" Target="/ppt/slides/slide7.xml" Id="R8b6833b258f546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b0d5c314564e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633547ad3e4395" /><Relationship Type="http://schemas.openxmlformats.org/officeDocument/2006/relationships/theme" Target="/ppt/slideMasters/theme/theme1.xml" Id="Rab7d3abd529647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633547ad3e43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10b0bb7b534d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2743b16abc41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04c4d180414e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5625eae4d340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aff42eaba74c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1765f3c99b45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f2e6013c374e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BREILI AUTOSALG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BREILI AUTOSALG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BREILI AUTOSALG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BREILI AUTOSALG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BREILI AUTOSALG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BREILI AUTOSALG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8 645 809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−263 731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−259 727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2 129 293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3 501 271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BREILI AUTOSALG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JAKOBSEN MAGNUS SANDVIK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BREILI AUTOSALG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Breiliveien 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3217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921 638 604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BREILI AUTOSALG AS</a:t>
            </a:r>
          </a:p>
        </p:txBody>
      </p:sp>
    </p:spTree>
  </p:cSld>
  <p:clrMapOvr>
    <a:masterClrMapping xmlns:a="http://schemas.openxmlformats.org/drawingml/2006/main"/>
  </p:clrMapOvr>
</p:sld>
</file>