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81fe8cde3349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1ce597ec0d43d3"/>
  </p:sldMasterIdLst>
  <p:sldIdLst>
    <p:sldId xmlns:r="http://schemas.openxmlformats.org/officeDocument/2006/relationships" id="256" r:id="R621921dc544d44b4"/>
    <p:sldId xmlns:r="http://schemas.openxmlformats.org/officeDocument/2006/relationships" id="257" r:id="R279920b17ca14b4f"/>
    <p:sldId xmlns:r="http://schemas.openxmlformats.org/officeDocument/2006/relationships" id="258" r:id="Rc8635046d18e4e08"/>
    <p:sldId xmlns:r="http://schemas.openxmlformats.org/officeDocument/2006/relationships" id="259" r:id="R4f829142a3d74b23"/>
    <p:sldId xmlns:r="http://schemas.openxmlformats.org/officeDocument/2006/relationships" id="260" r:id="R51b658dd42974726"/>
    <p:sldId xmlns:r="http://schemas.openxmlformats.org/officeDocument/2006/relationships" id="261" r:id="R0725361d9c784332"/>
    <p:sldId xmlns:r="http://schemas.openxmlformats.org/officeDocument/2006/relationships" id="262" r:id="Racdd070b840d48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ce597ec0d43d3" /><Relationship Type="http://schemas.openxmlformats.org/officeDocument/2006/relationships/slide" Target="/ppt/slides/slide1.xml" Id="R621921dc544d44b4" /><Relationship Type="http://schemas.openxmlformats.org/officeDocument/2006/relationships/slide" Target="/ppt/slides/slide2.xml" Id="R279920b17ca14b4f" /><Relationship Type="http://schemas.openxmlformats.org/officeDocument/2006/relationships/slide" Target="/ppt/slides/slide3.xml" Id="Rc8635046d18e4e08" /><Relationship Type="http://schemas.openxmlformats.org/officeDocument/2006/relationships/slide" Target="/ppt/slides/slide4.xml" Id="R4f829142a3d74b23" /><Relationship Type="http://schemas.openxmlformats.org/officeDocument/2006/relationships/slide" Target="/ppt/slides/slide5.xml" Id="R51b658dd42974726" /><Relationship Type="http://schemas.openxmlformats.org/officeDocument/2006/relationships/slide" Target="/ppt/slides/slide6.xml" Id="R0725361d9c784332" /><Relationship Type="http://schemas.openxmlformats.org/officeDocument/2006/relationships/slide" Target="/ppt/slides/slide7.xml" Id="Racdd070b840d48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56d33b9e8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d7dc3d90845a0" /><Relationship Type="http://schemas.openxmlformats.org/officeDocument/2006/relationships/theme" Target="/ppt/slideMasters/theme/theme1.xml" Id="Rafdb3f9727b649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d7dc3d90845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5f4ff5d0349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a745d504942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b233ea90c4d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b8a76840847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c3e46a7d149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8f963e1e24d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632decd184c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ULTIMA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ULTIMA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4 082 073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7 049 085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HEGGØY ANNE-KRISTIN A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OHNSTAD PER INGVARD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CHRISTIAN PESCHOUT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15 66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