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43f6be890af408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299f2aadc284a6c"/>
  </p:sldMasterIdLst>
  <p:sldIdLst>
    <p:sldId xmlns:r="http://schemas.openxmlformats.org/officeDocument/2006/relationships" id="256" r:id="R0a29c9d70b61425c"/>
    <p:sldId xmlns:r="http://schemas.openxmlformats.org/officeDocument/2006/relationships" id="257" r:id="R2668963ee89d4185"/>
    <p:sldId xmlns:r="http://schemas.openxmlformats.org/officeDocument/2006/relationships" id="258" r:id="Re2fa5229acf143e1"/>
    <p:sldId xmlns:r="http://schemas.openxmlformats.org/officeDocument/2006/relationships" id="259" r:id="R996e90d417874df2"/>
    <p:sldId xmlns:r="http://schemas.openxmlformats.org/officeDocument/2006/relationships" id="260" r:id="R1b5513aeac7f4fb2"/>
    <p:sldId xmlns:r="http://schemas.openxmlformats.org/officeDocument/2006/relationships" id="261" r:id="Rcff70123537b4be6"/>
    <p:sldId xmlns:r="http://schemas.openxmlformats.org/officeDocument/2006/relationships" id="262" r:id="R8cf7a73f6c0c4be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299f2aadc284a6c" /><Relationship Type="http://schemas.openxmlformats.org/officeDocument/2006/relationships/slide" Target="/ppt/slides/slide1.xml" Id="R0a29c9d70b61425c" /><Relationship Type="http://schemas.openxmlformats.org/officeDocument/2006/relationships/slide" Target="/ppt/slides/slide2.xml" Id="R2668963ee89d4185" /><Relationship Type="http://schemas.openxmlformats.org/officeDocument/2006/relationships/slide" Target="/ppt/slides/slide3.xml" Id="Re2fa5229acf143e1" /><Relationship Type="http://schemas.openxmlformats.org/officeDocument/2006/relationships/slide" Target="/ppt/slides/slide4.xml" Id="R996e90d417874df2" /><Relationship Type="http://schemas.openxmlformats.org/officeDocument/2006/relationships/slide" Target="/ppt/slides/slide5.xml" Id="R1b5513aeac7f4fb2" /><Relationship Type="http://schemas.openxmlformats.org/officeDocument/2006/relationships/slide" Target="/ppt/slides/slide6.xml" Id="Rcff70123537b4be6" /><Relationship Type="http://schemas.openxmlformats.org/officeDocument/2006/relationships/slide" Target="/ppt/slides/slide7.xml" Id="R8cf7a73f6c0c4be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f2f12f8e295418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7b125f4f984306" /><Relationship Type="http://schemas.openxmlformats.org/officeDocument/2006/relationships/theme" Target="/ppt/slideMasters/theme/theme1.xml" Id="R14d6ac058bcc435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77b125f4f98430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1225589b5c4ff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acd709f64349b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30761e1ee449b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157a2837044f4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2690f86abd4c1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fc6235d7d1456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f6acc90d04473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BARGÅRD ENGINEERING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BARGÅRD ENGINEERING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BARGÅRD ENGINEERING AS ble etablert [år] og holder til i Rong.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BARGÅRD ENGINEERING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BARGÅRD ENGINEERING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BARGÅRD ENGINEERING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−29 039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−29 039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−32 308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BARGÅRD ENGINEERING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BARGÅRD BERTIL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BARGÅRD RENATE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BARGÅRD ENGINEERING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Knappevegen 28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5337 Rong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921 635 591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BARGÅRD ENGINEERING AS</a:t>
            </a:r>
          </a:p>
        </p:txBody>
      </p:sp>
    </p:spTree>
  </p:cSld>
  <p:clrMapOvr>
    <a:masterClrMapping xmlns:a="http://schemas.openxmlformats.org/drawingml/2006/main"/>
  </p:clrMapOvr>
</p:sld>
</file>