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0bd759953b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7dddfbb1ac4f15"/>
  </p:sldMasterIdLst>
  <p:sldIdLst>
    <p:sldId xmlns:r="http://schemas.openxmlformats.org/officeDocument/2006/relationships" id="256" r:id="R119e442745634c13"/>
    <p:sldId xmlns:r="http://schemas.openxmlformats.org/officeDocument/2006/relationships" id="257" r:id="Reb390536df864097"/>
    <p:sldId xmlns:r="http://schemas.openxmlformats.org/officeDocument/2006/relationships" id="258" r:id="R9a8034d45fb849bb"/>
    <p:sldId xmlns:r="http://schemas.openxmlformats.org/officeDocument/2006/relationships" id="259" r:id="Rf1b6d96c4a88457b"/>
    <p:sldId xmlns:r="http://schemas.openxmlformats.org/officeDocument/2006/relationships" id="260" r:id="R09c38f63af6f4eb7"/>
    <p:sldId xmlns:r="http://schemas.openxmlformats.org/officeDocument/2006/relationships" id="261" r:id="R1581d496b03745e3"/>
    <p:sldId xmlns:r="http://schemas.openxmlformats.org/officeDocument/2006/relationships" id="262" r:id="R2d0cb9e28a9042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dddfbb1ac4f15" /><Relationship Type="http://schemas.openxmlformats.org/officeDocument/2006/relationships/slide" Target="/ppt/slides/slide1.xml" Id="R119e442745634c13" /><Relationship Type="http://schemas.openxmlformats.org/officeDocument/2006/relationships/slide" Target="/ppt/slides/slide2.xml" Id="Reb390536df864097" /><Relationship Type="http://schemas.openxmlformats.org/officeDocument/2006/relationships/slide" Target="/ppt/slides/slide3.xml" Id="R9a8034d45fb849bb" /><Relationship Type="http://schemas.openxmlformats.org/officeDocument/2006/relationships/slide" Target="/ppt/slides/slide4.xml" Id="Rf1b6d96c4a88457b" /><Relationship Type="http://schemas.openxmlformats.org/officeDocument/2006/relationships/slide" Target="/ppt/slides/slide5.xml" Id="R09c38f63af6f4eb7" /><Relationship Type="http://schemas.openxmlformats.org/officeDocument/2006/relationships/slide" Target="/ppt/slides/slide6.xml" Id="R1581d496b03745e3" /><Relationship Type="http://schemas.openxmlformats.org/officeDocument/2006/relationships/slide" Target="/ppt/slides/slide7.xml" Id="R2d0cb9e28a9042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09bd49f2a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1ea2c935743bc" /><Relationship Type="http://schemas.openxmlformats.org/officeDocument/2006/relationships/theme" Target="/ppt/slideMasters/theme/theme1.xml" Id="R477da6666c684d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41ea2c935743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6c16388eb4e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f5efc887e47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f90195afd41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2361e3f1a40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85277ff1e45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2657be4a240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62833eb33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SKJÆVELAND &amp; VATNE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5 129 025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−78 997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VATNE HOLDING AS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SVBA INVEST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921 635 486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SKJÆVELAND &amp; VATNE EIENDOM AS</a:t>
            </a:r>
          </a:p>
        </p:txBody>
      </p:sp>
    </p:spTree>
  </p:cSld>
  <p:clrMapOvr>
    <a:masterClrMapping xmlns:a="http://schemas.openxmlformats.org/drawingml/2006/main"/>
  </p:clrMapOvr>
</p:sld>
</file>