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4ad8b1dce545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211f04b9714e93"/>
  </p:sldMasterIdLst>
  <p:sldIdLst>
    <p:sldId xmlns:r="http://schemas.openxmlformats.org/officeDocument/2006/relationships" id="256" r:id="Rf8e229f979644f7e"/>
    <p:sldId xmlns:r="http://schemas.openxmlformats.org/officeDocument/2006/relationships" id="257" r:id="R7d36aeea82e04e28"/>
    <p:sldId xmlns:r="http://schemas.openxmlformats.org/officeDocument/2006/relationships" id="258" r:id="R6ad0eee1dbd947ce"/>
    <p:sldId xmlns:r="http://schemas.openxmlformats.org/officeDocument/2006/relationships" id="259" r:id="R6fcad0220aa044e8"/>
    <p:sldId xmlns:r="http://schemas.openxmlformats.org/officeDocument/2006/relationships" id="260" r:id="Ra0c5e79452ea4c58"/>
    <p:sldId xmlns:r="http://schemas.openxmlformats.org/officeDocument/2006/relationships" id="261" r:id="R546121552b5c43e8"/>
    <p:sldId xmlns:r="http://schemas.openxmlformats.org/officeDocument/2006/relationships" id="262" r:id="R5615ac5442d84a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211f04b9714e93" /><Relationship Type="http://schemas.openxmlformats.org/officeDocument/2006/relationships/slide" Target="/ppt/slides/slide1.xml" Id="Rf8e229f979644f7e" /><Relationship Type="http://schemas.openxmlformats.org/officeDocument/2006/relationships/slide" Target="/ppt/slides/slide2.xml" Id="R7d36aeea82e04e28" /><Relationship Type="http://schemas.openxmlformats.org/officeDocument/2006/relationships/slide" Target="/ppt/slides/slide3.xml" Id="R6ad0eee1dbd947ce" /><Relationship Type="http://schemas.openxmlformats.org/officeDocument/2006/relationships/slide" Target="/ppt/slides/slide4.xml" Id="R6fcad0220aa044e8" /><Relationship Type="http://schemas.openxmlformats.org/officeDocument/2006/relationships/slide" Target="/ppt/slides/slide5.xml" Id="Ra0c5e79452ea4c58" /><Relationship Type="http://schemas.openxmlformats.org/officeDocument/2006/relationships/slide" Target="/ppt/slides/slide6.xml" Id="R546121552b5c43e8" /><Relationship Type="http://schemas.openxmlformats.org/officeDocument/2006/relationships/slide" Target="/ppt/slides/slide7.xml" Id="R5615ac5442d84a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04b1892f3545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12afd998043ab" /><Relationship Type="http://schemas.openxmlformats.org/officeDocument/2006/relationships/theme" Target="/ppt/slideMasters/theme/theme1.xml" Id="R9a08e6ef60a941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e12afd998043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f6c1ca10e4a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c1737802d4b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16503fcc240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db17192c649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356ff562649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d791f600f41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3b8745ec546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JELSA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JELSA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JELSA INVESTERING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JELSA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JELSA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JELSA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648 060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−2 148 448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248 897 475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257 095 360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JELSA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JELSA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JELSA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Karikroken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4045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921 633 939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JELSA INVESTERING AS</a:t>
            </a:r>
          </a:p>
        </p:txBody>
      </p:sp>
    </p:spTree>
  </p:cSld>
  <p:clrMapOvr>
    <a:masterClrMapping xmlns:a="http://schemas.openxmlformats.org/drawingml/2006/main"/>
  </p:clrMapOvr>
</p:sld>
</file>