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1a486ec7d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62ea92b014799"/>
  </p:sldMasterIdLst>
  <p:sldIdLst>
    <p:sldId xmlns:r="http://schemas.openxmlformats.org/officeDocument/2006/relationships" id="256" r:id="R4143c6b9371f4187"/>
    <p:sldId xmlns:r="http://schemas.openxmlformats.org/officeDocument/2006/relationships" id="257" r:id="R234d1138c5c34e09"/>
    <p:sldId xmlns:r="http://schemas.openxmlformats.org/officeDocument/2006/relationships" id="258" r:id="R1b9f44a10b6e4c8d"/>
    <p:sldId xmlns:r="http://schemas.openxmlformats.org/officeDocument/2006/relationships" id="259" r:id="Rdca638b40ad8496b"/>
    <p:sldId xmlns:r="http://schemas.openxmlformats.org/officeDocument/2006/relationships" id="260" r:id="R2d2f66826dab451b"/>
    <p:sldId xmlns:r="http://schemas.openxmlformats.org/officeDocument/2006/relationships" id="261" r:id="R4c4ffe01664846f6"/>
    <p:sldId xmlns:r="http://schemas.openxmlformats.org/officeDocument/2006/relationships" id="262" r:id="Rc74503fa1a8f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62ea92b014799" /><Relationship Type="http://schemas.openxmlformats.org/officeDocument/2006/relationships/slide" Target="/ppt/slides/slide1.xml" Id="R4143c6b9371f4187" /><Relationship Type="http://schemas.openxmlformats.org/officeDocument/2006/relationships/slide" Target="/ppt/slides/slide2.xml" Id="R234d1138c5c34e09" /><Relationship Type="http://schemas.openxmlformats.org/officeDocument/2006/relationships/slide" Target="/ppt/slides/slide3.xml" Id="R1b9f44a10b6e4c8d" /><Relationship Type="http://schemas.openxmlformats.org/officeDocument/2006/relationships/slide" Target="/ppt/slides/slide4.xml" Id="Rdca638b40ad8496b" /><Relationship Type="http://schemas.openxmlformats.org/officeDocument/2006/relationships/slide" Target="/ppt/slides/slide5.xml" Id="R2d2f66826dab451b" /><Relationship Type="http://schemas.openxmlformats.org/officeDocument/2006/relationships/slide" Target="/ppt/slides/slide6.xml" Id="R4c4ffe01664846f6" /><Relationship Type="http://schemas.openxmlformats.org/officeDocument/2006/relationships/slide" Target="/ppt/slides/slide7.xml" Id="Rc74503fa1a8f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9bf79fe86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ad1f4fca341a7" /><Relationship Type="http://schemas.openxmlformats.org/officeDocument/2006/relationships/theme" Target="/ppt/slideMasters/theme/theme1.xml" Id="R5de67982b9ef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1ad1f4fca3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bcf2dd2eb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263bd5833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3bc6d9cf8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dce38415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168e4dbe41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0f415fdff41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c614acb2d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 I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 I PEDERSEN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22 662 268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ARENA EIENDOM LUNDE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