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0c6bf3811245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2cd72140604092"/>
  </p:sldMasterIdLst>
  <p:sldIdLst>
    <p:sldId xmlns:r="http://schemas.openxmlformats.org/officeDocument/2006/relationships" id="256" r:id="R4cbd13182b5d410a"/>
    <p:sldId xmlns:r="http://schemas.openxmlformats.org/officeDocument/2006/relationships" id="257" r:id="R37ad051f3cee4439"/>
    <p:sldId xmlns:r="http://schemas.openxmlformats.org/officeDocument/2006/relationships" id="258" r:id="R4d5eecd19c244998"/>
    <p:sldId xmlns:r="http://schemas.openxmlformats.org/officeDocument/2006/relationships" id="259" r:id="R758fd5c6d0f84bfb"/>
    <p:sldId xmlns:r="http://schemas.openxmlformats.org/officeDocument/2006/relationships" id="260" r:id="R2516a376b0fc420e"/>
    <p:sldId xmlns:r="http://schemas.openxmlformats.org/officeDocument/2006/relationships" id="261" r:id="Rf039a17e06704255"/>
    <p:sldId xmlns:r="http://schemas.openxmlformats.org/officeDocument/2006/relationships" id="262" r:id="R79ee06988ae247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2cd72140604092" /><Relationship Type="http://schemas.openxmlformats.org/officeDocument/2006/relationships/slide" Target="/ppt/slides/slide1.xml" Id="R4cbd13182b5d410a" /><Relationship Type="http://schemas.openxmlformats.org/officeDocument/2006/relationships/slide" Target="/ppt/slides/slide2.xml" Id="R37ad051f3cee4439" /><Relationship Type="http://schemas.openxmlformats.org/officeDocument/2006/relationships/slide" Target="/ppt/slides/slide3.xml" Id="R4d5eecd19c244998" /><Relationship Type="http://schemas.openxmlformats.org/officeDocument/2006/relationships/slide" Target="/ppt/slides/slide4.xml" Id="R758fd5c6d0f84bfb" /><Relationship Type="http://schemas.openxmlformats.org/officeDocument/2006/relationships/slide" Target="/ppt/slides/slide5.xml" Id="R2516a376b0fc420e" /><Relationship Type="http://schemas.openxmlformats.org/officeDocument/2006/relationships/slide" Target="/ppt/slides/slide6.xml" Id="Rf039a17e06704255" /><Relationship Type="http://schemas.openxmlformats.org/officeDocument/2006/relationships/slide" Target="/ppt/slides/slide7.xml" Id="R79ee06988ae247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0af5c3e03441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a4d79aba24e49" /><Relationship Type="http://schemas.openxmlformats.org/officeDocument/2006/relationships/theme" Target="/ppt/slideMasters/theme/theme1.xml" Id="R49eccceef7a64e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8a4d79aba24e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66be0503c4f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f758ab4b040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1b495b2e043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90694c4ce4f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af866d76a48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cfa17db3844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af5afe50749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BLIKKENSLAGER T I PEDERSEN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BLIKKENSLAGER T I PEDERSEN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22 662 268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4 892 386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4 086 177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1 722 515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10 708 067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ARENA EIENDOM LUNDE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Lundeveien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921 630 786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