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e36f193894f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a190af20e4f03"/>
  </p:sldMasterIdLst>
  <p:sldIdLst>
    <p:sldId xmlns:r="http://schemas.openxmlformats.org/officeDocument/2006/relationships" id="256" r:id="Rbeb006089b8b407f"/>
    <p:sldId xmlns:r="http://schemas.openxmlformats.org/officeDocument/2006/relationships" id="257" r:id="R084724e17e504530"/>
    <p:sldId xmlns:r="http://schemas.openxmlformats.org/officeDocument/2006/relationships" id="258" r:id="R14e58e3b6f5e4fb9"/>
    <p:sldId xmlns:r="http://schemas.openxmlformats.org/officeDocument/2006/relationships" id="259" r:id="R60a2e1ada19c45ff"/>
    <p:sldId xmlns:r="http://schemas.openxmlformats.org/officeDocument/2006/relationships" id="260" r:id="Ra52bc4f58e3e4960"/>
    <p:sldId xmlns:r="http://schemas.openxmlformats.org/officeDocument/2006/relationships" id="261" r:id="Ra40b8a31a738448c"/>
    <p:sldId xmlns:r="http://schemas.openxmlformats.org/officeDocument/2006/relationships" id="262" r:id="R5128f9e2e20c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a190af20e4f03" /><Relationship Type="http://schemas.openxmlformats.org/officeDocument/2006/relationships/slide" Target="/ppt/slides/slide1.xml" Id="Rbeb006089b8b407f" /><Relationship Type="http://schemas.openxmlformats.org/officeDocument/2006/relationships/slide" Target="/ppt/slides/slide2.xml" Id="R084724e17e504530" /><Relationship Type="http://schemas.openxmlformats.org/officeDocument/2006/relationships/slide" Target="/ppt/slides/slide3.xml" Id="R14e58e3b6f5e4fb9" /><Relationship Type="http://schemas.openxmlformats.org/officeDocument/2006/relationships/slide" Target="/ppt/slides/slide4.xml" Id="R60a2e1ada19c45ff" /><Relationship Type="http://schemas.openxmlformats.org/officeDocument/2006/relationships/slide" Target="/ppt/slides/slide5.xml" Id="Ra52bc4f58e3e4960" /><Relationship Type="http://schemas.openxmlformats.org/officeDocument/2006/relationships/slide" Target="/ppt/slides/slide6.xml" Id="Ra40b8a31a738448c" /><Relationship Type="http://schemas.openxmlformats.org/officeDocument/2006/relationships/slide" Target="/ppt/slides/slide7.xml" Id="R5128f9e2e20c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d48dc93e54a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46a7c81bc477f" /><Relationship Type="http://schemas.openxmlformats.org/officeDocument/2006/relationships/theme" Target="/ppt/slideMasters/theme/theme1.xml" Id="R4b4e5b924310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46a7c81bc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7edd67673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e931482f2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15b86bc944b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4b3894613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9b9c3bd78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85f1fd29744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75bc5a1c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 I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 I PEDERSEN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22 662 268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921 630 786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