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a0d322b2ae40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93c444aa3945a5"/>
  </p:sldMasterIdLst>
  <p:sldIdLst>
    <p:sldId xmlns:r="http://schemas.openxmlformats.org/officeDocument/2006/relationships" id="256" r:id="Rbcbd0fb0789b4583"/>
    <p:sldId xmlns:r="http://schemas.openxmlformats.org/officeDocument/2006/relationships" id="257" r:id="R07501a0744634417"/>
    <p:sldId xmlns:r="http://schemas.openxmlformats.org/officeDocument/2006/relationships" id="258" r:id="R54ac9806bc5c400f"/>
    <p:sldId xmlns:r="http://schemas.openxmlformats.org/officeDocument/2006/relationships" id="259" r:id="R1d256e5d70d54951"/>
    <p:sldId xmlns:r="http://schemas.openxmlformats.org/officeDocument/2006/relationships" id="260" r:id="R79e8093dd403473c"/>
    <p:sldId xmlns:r="http://schemas.openxmlformats.org/officeDocument/2006/relationships" id="261" r:id="Ra403eb7352f04a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93c444aa3945a5" /><Relationship Type="http://schemas.openxmlformats.org/officeDocument/2006/relationships/slide" Target="/ppt/slides/slide1.xml" Id="Rbcbd0fb0789b4583" /><Relationship Type="http://schemas.openxmlformats.org/officeDocument/2006/relationships/slide" Target="/ppt/slides/slide2.xml" Id="R07501a0744634417" /><Relationship Type="http://schemas.openxmlformats.org/officeDocument/2006/relationships/slide" Target="/ppt/slides/slide3.xml" Id="R54ac9806bc5c400f" /><Relationship Type="http://schemas.openxmlformats.org/officeDocument/2006/relationships/slide" Target="/ppt/slides/slide4.xml" Id="R1d256e5d70d54951" /><Relationship Type="http://schemas.openxmlformats.org/officeDocument/2006/relationships/slide" Target="/ppt/slides/slide5.xml" Id="R79e8093dd403473c" /><Relationship Type="http://schemas.openxmlformats.org/officeDocument/2006/relationships/slide" Target="/ppt/slides/slide6.xml" Id="Ra403eb7352f04a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7a4552a8149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9ee63007f4b69" /><Relationship Type="http://schemas.openxmlformats.org/officeDocument/2006/relationships/theme" Target="/ppt/slideMasters/theme/theme1.xml" Id="Red2d851b2d2e4a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b9ee63007f4b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9084f3d2046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002876e9241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2e3f3c4f74e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b1d4eb99244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290024d2549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02087b1d548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FACTORY TØYEN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FACTORY TØYEN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FACTORY TØYEN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FACTORY TØYEN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FACTORY TØYEN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FACTORY TØYEN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2 202 194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−1 933 242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−1 934 174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−2 223 929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642 860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FACTORY TØYEN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921 629 893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FACTORY TØYEN AS</a:t>
            </a:r>
          </a:p>
        </p:txBody>
      </p:sp>
    </p:spTree>
  </p:cSld>
  <p:clrMapOvr>
    <a:masterClrMapping xmlns:a="http://schemas.openxmlformats.org/drawingml/2006/main"/>
  </p:clrMapOvr>
</p:sld>
</file>