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a2ebed886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c8a1ea9de4fb3"/>
  </p:sldMasterIdLst>
  <p:sldIdLst>
    <p:sldId xmlns:r="http://schemas.openxmlformats.org/officeDocument/2006/relationships" id="256" r:id="R4d16a631c8634157"/>
    <p:sldId xmlns:r="http://schemas.openxmlformats.org/officeDocument/2006/relationships" id="257" r:id="R4e27ddb2d9524d6d"/>
    <p:sldId xmlns:r="http://schemas.openxmlformats.org/officeDocument/2006/relationships" id="258" r:id="R03bd5ac2d8674379"/>
    <p:sldId xmlns:r="http://schemas.openxmlformats.org/officeDocument/2006/relationships" id="259" r:id="R37c2bd2122fa4f66"/>
    <p:sldId xmlns:r="http://schemas.openxmlformats.org/officeDocument/2006/relationships" id="260" r:id="Rc91fdf56ed67456b"/>
    <p:sldId xmlns:r="http://schemas.openxmlformats.org/officeDocument/2006/relationships" id="261" r:id="R6c425b6d1c374979"/>
    <p:sldId xmlns:r="http://schemas.openxmlformats.org/officeDocument/2006/relationships" id="262" r:id="R2e79f2f2d63f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c8a1ea9de4fb3" /><Relationship Type="http://schemas.openxmlformats.org/officeDocument/2006/relationships/slide" Target="/ppt/slides/slide1.xml" Id="R4d16a631c8634157" /><Relationship Type="http://schemas.openxmlformats.org/officeDocument/2006/relationships/slide" Target="/ppt/slides/slide2.xml" Id="R4e27ddb2d9524d6d" /><Relationship Type="http://schemas.openxmlformats.org/officeDocument/2006/relationships/slide" Target="/ppt/slides/slide3.xml" Id="R03bd5ac2d8674379" /><Relationship Type="http://schemas.openxmlformats.org/officeDocument/2006/relationships/slide" Target="/ppt/slides/slide4.xml" Id="R37c2bd2122fa4f66" /><Relationship Type="http://schemas.openxmlformats.org/officeDocument/2006/relationships/slide" Target="/ppt/slides/slide5.xml" Id="Rc91fdf56ed67456b" /><Relationship Type="http://schemas.openxmlformats.org/officeDocument/2006/relationships/slide" Target="/ppt/slides/slide6.xml" Id="R6c425b6d1c374979" /><Relationship Type="http://schemas.openxmlformats.org/officeDocument/2006/relationships/slide" Target="/ppt/slides/slide7.xml" Id="R2e79f2f2d63f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3e293b6a9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7dd60edb04543" /><Relationship Type="http://schemas.openxmlformats.org/officeDocument/2006/relationships/theme" Target="/ppt/slideMasters/theme/theme1.xml" Id="Rb58c762897ab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7dd60edb045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60d62ff0c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248cc8697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acd6550f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aa88d56349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dd501c896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6df6772e44d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f4fdbeb0f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1 788 877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20 044 344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20 071 648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JIR HOLDING AS</a:t>
            </a:r>
          </a:p>
        </p:txBody>
      </p:sp>
    </p:spTree>
  </p:cSld>
  <p:clrMapOvr>
    <a:masterClrMapping xmlns:a="http://schemas.openxmlformats.org/drawingml/2006/main"/>
  </p:clrMapOvr>
</p:sld>
</file>