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8c6ed350074b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e5fcd44034872"/>
  </p:sldMasterIdLst>
  <p:sldIdLst>
    <p:sldId xmlns:r="http://schemas.openxmlformats.org/officeDocument/2006/relationships" id="256" r:id="R3f23c27877fd4ec8"/>
    <p:sldId xmlns:r="http://schemas.openxmlformats.org/officeDocument/2006/relationships" id="257" r:id="R8d97a961d3754b63"/>
    <p:sldId xmlns:r="http://schemas.openxmlformats.org/officeDocument/2006/relationships" id="258" r:id="R21502257d95b426d"/>
    <p:sldId xmlns:r="http://schemas.openxmlformats.org/officeDocument/2006/relationships" id="259" r:id="R56a0998668eb4969"/>
    <p:sldId xmlns:r="http://schemas.openxmlformats.org/officeDocument/2006/relationships" id="260" r:id="Rd30a68eb7edb4c8b"/>
    <p:sldId xmlns:r="http://schemas.openxmlformats.org/officeDocument/2006/relationships" id="261" r:id="R8fe1f9f3165f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e5fcd44034872" /><Relationship Type="http://schemas.openxmlformats.org/officeDocument/2006/relationships/slide" Target="/ppt/slides/slide1.xml" Id="R3f23c27877fd4ec8" /><Relationship Type="http://schemas.openxmlformats.org/officeDocument/2006/relationships/slide" Target="/ppt/slides/slide2.xml" Id="R8d97a961d3754b63" /><Relationship Type="http://schemas.openxmlformats.org/officeDocument/2006/relationships/slide" Target="/ppt/slides/slide3.xml" Id="R21502257d95b426d" /><Relationship Type="http://schemas.openxmlformats.org/officeDocument/2006/relationships/slide" Target="/ppt/slides/slide4.xml" Id="R56a0998668eb4969" /><Relationship Type="http://schemas.openxmlformats.org/officeDocument/2006/relationships/slide" Target="/ppt/slides/slide5.xml" Id="Rd30a68eb7edb4c8b" /><Relationship Type="http://schemas.openxmlformats.org/officeDocument/2006/relationships/slide" Target="/ppt/slides/slide6.xml" Id="R8fe1f9f3165f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52f6dcd5647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4996926b5489c" /><Relationship Type="http://schemas.openxmlformats.org/officeDocument/2006/relationships/theme" Target="/ppt/slideMasters/theme/theme1.xml" Id="Ra875b96306564a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14996926b548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e93f1045144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43fd021f54b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483f6cceb45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267611263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3104851e04c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7d25fca87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LH DRIFT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 DRIFT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 DRIFT HOLDING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 DRIFT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 DRIFT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 DRIFT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HARRY LYNGSVÅG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ERIK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 DRIFT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post@lhdrift.no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921 624 212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 DRIFT HOLDING AS</a:t>
            </a:r>
          </a:p>
        </p:txBody>
      </p:sp>
    </p:spTree>
  </p:cSld>
  <p:clrMapOvr>
    <a:masterClrMapping xmlns:a="http://schemas.openxmlformats.org/drawingml/2006/main"/>
  </p:clrMapOvr>
</p:sld>
</file>