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432ef93a4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3e076fe9b4ac9"/>
  </p:sldMasterIdLst>
  <p:sldIdLst>
    <p:sldId xmlns:r="http://schemas.openxmlformats.org/officeDocument/2006/relationships" id="256" r:id="Re6768155f441465f"/>
    <p:sldId xmlns:r="http://schemas.openxmlformats.org/officeDocument/2006/relationships" id="257" r:id="Re4f1bd64185843e5"/>
    <p:sldId xmlns:r="http://schemas.openxmlformats.org/officeDocument/2006/relationships" id="258" r:id="R1b5b950e96b14ba0"/>
    <p:sldId xmlns:r="http://schemas.openxmlformats.org/officeDocument/2006/relationships" id="259" r:id="Reae8e35e02bb4f11"/>
    <p:sldId xmlns:r="http://schemas.openxmlformats.org/officeDocument/2006/relationships" id="260" r:id="Rb4e6fbc5b6784368"/>
    <p:sldId xmlns:r="http://schemas.openxmlformats.org/officeDocument/2006/relationships" id="261" r:id="Rba7005388e5e4ee7"/>
    <p:sldId xmlns:r="http://schemas.openxmlformats.org/officeDocument/2006/relationships" id="262" r:id="R6a849c8685ca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3e076fe9b4ac9" /><Relationship Type="http://schemas.openxmlformats.org/officeDocument/2006/relationships/slide" Target="/ppt/slides/slide1.xml" Id="Re6768155f441465f" /><Relationship Type="http://schemas.openxmlformats.org/officeDocument/2006/relationships/slide" Target="/ppt/slides/slide2.xml" Id="Re4f1bd64185843e5" /><Relationship Type="http://schemas.openxmlformats.org/officeDocument/2006/relationships/slide" Target="/ppt/slides/slide3.xml" Id="R1b5b950e96b14ba0" /><Relationship Type="http://schemas.openxmlformats.org/officeDocument/2006/relationships/slide" Target="/ppt/slides/slide4.xml" Id="Reae8e35e02bb4f11" /><Relationship Type="http://schemas.openxmlformats.org/officeDocument/2006/relationships/slide" Target="/ppt/slides/slide5.xml" Id="Rb4e6fbc5b6784368" /><Relationship Type="http://schemas.openxmlformats.org/officeDocument/2006/relationships/slide" Target="/ppt/slides/slide6.xml" Id="Rba7005388e5e4ee7" /><Relationship Type="http://schemas.openxmlformats.org/officeDocument/2006/relationships/slide" Target="/ppt/slides/slide7.xml" Id="R6a849c8685ca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63524af45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8d5df57a4ae7" /><Relationship Type="http://schemas.openxmlformats.org/officeDocument/2006/relationships/theme" Target="/ppt/slideMasters/theme/theme1.xml" Id="R252548f9eb26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38d5df57a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b38c051c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3aa1189d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8ba19c77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8078fd8d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64d1d007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c8e67006e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b6c6a1d3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IOPT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IOPT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REKSTEN SISSEL BRU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Schiøtz'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www.ioptstavanger.no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IOPT STAVANGER AS</a:t>
            </a:r>
          </a:p>
        </p:txBody>
      </p:sp>
    </p:spTree>
  </p:cSld>
  <p:clrMapOvr>
    <a:masterClrMapping xmlns:a="http://schemas.openxmlformats.org/drawingml/2006/main"/>
  </p:clrMapOvr>
</p:sld>
</file>