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69a684b3f47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a8159261e04f31"/>
  </p:sldMasterIdLst>
  <p:sldIdLst>
    <p:sldId xmlns:r="http://schemas.openxmlformats.org/officeDocument/2006/relationships" id="256" r:id="R934dc13306ca4513"/>
    <p:sldId xmlns:r="http://schemas.openxmlformats.org/officeDocument/2006/relationships" id="257" r:id="Rd7254548a9af4ccd"/>
    <p:sldId xmlns:r="http://schemas.openxmlformats.org/officeDocument/2006/relationships" id="258" r:id="R3adc4756bc3e4242"/>
    <p:sldId xmlns:r="http://schemas.openxmlformats.org/officeDocument/2006/relationships" id="259" r:id="R5a6ba2a6e0794270"/>
    <p:sldId xmlns:r="http://schemas.openxmlformats.org/officeDocument/2006/relationships" id="260" r:id="R26e5ec7968c74cf9"/>
    <p:sldId xmlns:r="http://schemas.openxmlformats.org/officeDocument/2006/relationships" id="261" r:id="R5e48301ef2ae45b6"/>
    <p:sldId xmlns:r="http://schemas.openxmlformats.org/officeDocument/2006/relationships" id="262" r:id="Rdc8a1a8dc24b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8159261e04f31" /><Relationship Type="http://schemas.openxmlformats.org/officeDocument/2006/relationships/slide" Target="/ppt/slides/slide1.xml" Id="R934dc13306ca4513" /><Relationship Type="http://schemas.openxmlformats.org/officeDocument/2006/relationships/slide" Target="/ppt/slides/slide2.xml" Id="Rd7254548a9af4ccd" /><Relationship Type="http://schemas.openxmlformats.org/officeDocument/2006/relationships/slide" Target="/ppt/slides/slide3.xml" Id="R3adc4756bc3e4242" /><Relationship Type="http://schemas.openxmlformats.org/officeDocument/2006/relationships/slide" Target="/ppt/slides/slide4.xml" Id="R5a6ba2a6e0794270" /><Relationship Type="http://schemas.openxmlformats.org/officeDocument/2006/relationships/slide" Target="/ppt/slides/slide5.xml" Id="R26e5ec7968c74cf9" /><Relationship Type="http://schemas.openxmlformats.org/officeDocument/2006/relationships/slide" Target="/ppt/slides/slide6.xml" Id="R5e48301ef2ae45b6" /><Relationship Type="http://schemas.openxmlformats.org/officeDocument/2006/relationships/slide" Target="/ppt/slides/slide7.xml" Id="Rdc8a1a8dc24b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2ca61ff4443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58caa0ff84fb8" /><Relationship Type="http://schemas.openxmlformats.org/officeDocument/2006/relationships/theme" Target="/ppt/slideMasters/theme/theme1.xml" Id="Rfbca8ce3b50440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758caa0ff8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8525ca0bf46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f2e1dbea2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768848ad042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39c020c12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ce0de45745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78d426cb9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2447f67414b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RANHEIM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 EIENDOM AS ble etablert [år] og holder til i Leira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1 767 000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711 930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3 840 376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11 327 605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TUFTE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2920 Leira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921 622 147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RANHEIM EIENDOM AS</a:t>
            </a:r>
          </a:p>
        </p:txBody>
      </p:sp>
    </p:spTree>
  </p:cSld>
  <p:clrMapOvr>
    <a:masterClrMapping xmlns:a="http://schemas.openxmlformats.org/drawingml/2006/main"/>
  </p:clrMapOvr>
</p:sld>
</file>