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a56a63721344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cc7bca8c9b4156"/>
  </p:sldMasterIdLst>
  <p:sldIdLst>
    <p:sldId xmlns:r="http://schemas.openxmlformats.org/officeDocument/2006/relationships" id="256" r:id="R47f73d4338664eb0"/>
    <p:sldId xmlns:r="http://schemas.openxmlformats.org/officeDocument/2006/relationships" id="257" r:id="R5756042e92904e3c"/>
    <p:sldId xmlns:r="http://schemas.openxmlformats.org/officeDocument/2006/relationships" id="258" r:id="R952056b1653546ba"/>
    <p:sldId xmlns:r="http://schemas.openxmlformats.org/officeDocument/2006/relationships" id="259" r:id="R6367765169724ba8"/>
    <p:sldId xmlns:r="http://schemas.openxmlformats.org/officeDocument/2006/relationships" id="260" r:id="R66f858a9716543a0"/>
    <p:sldId xmlns:r="http://schemas.openxmlformats.org/officeDocument/2006/relationships" id="261" r:id="R90a0eb687d934caf"/>
    <p:sldId xmlns:r="http://schemas.openxmlformats.org/officeDocument/2006/relationships" id="262" r:id="R6a6c591fd2f242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c7bca8c9b4156" /><Relationship Type="http://schemas.openxmlformats.org/officeDocument/2006/relationships/slide" Target="/ppt/slides/slide1.xml" Id="R47f73d4338664eb0" /><Relationship Type="http://schemas.openxmlformats.org/officeDocument/2006/relationships/slide" Target="/ppt/slides/slide2.xml" Id="R5756042e92904e3c" /><Relationship Type="http://schemas.openxmlformats.org/officeDocument/2006/relationships/slide" Target="/ppt/slides/slide3.xml" Id="R952056b1653546ba" /><Relationship Type="http://schemas.openxmlformats.org/officeDocument/2006/relationships/slide" Target="/ppt/slides/slide4.xml" Id="R6367765169724ba8" /><Relationship Type="http://schemas.openxmlformats.org/officeDocument/2006/relationships/slide" Target="/ppt/slides/slide5.xml" Id="R66f858a9716543a0" /><Relationship Type="http://schemas.openxmlformats.org/officeDocument/2006/relationships/slide" Target="/ppt/slides/slide6.xml" Id="R90a0eb687d934caf" /><Relationship Type="http://schemas.openxmlformats.org/officeDocument/2006/relationships/slide" Target="/ppt/slides/slide7.xml" Id="R6a6c591fd2f242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4a04cdd3a54f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e8e26383f41ec" /><Relationship Type="http://schemas.openxmlformats.org/officeDocument/2006/relationships/theme" Target="/ppt/slideMasters/theme/theme1.xml" Id="Rb42b7b0af012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8e8e26383f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bf12c82d6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2d672226445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46050d1a4a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ff235627d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15dab9e9340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599f0c7c845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de992b05546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IX EMPEROR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IX EMPEROR AS ble etablert [år] og holder til i Nesøya.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1 868 370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1 214 580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937 871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1 322 814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FJØRTOFT JAN ÅGE  –  94,0 %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FJØRTOFT LISA GARBORG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FJØRTOFT MARKUS GARBORG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FJØRTOFT SOFIE GARBORG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Øverbergveien 18B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1397 Nesøya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921 618 786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IX EMPEROR AS</a:t>
            </a:r>
          </a:p>
        </p:txBody>
      </p:sp>
    </p:spTree>
  </p:cSld>
  <p:clrMapOvr>
    <a:masterClrMapping xmlns:a="http://schemas.openxmlformats.org/drawingml/2006/main"/>
  </p:clrMapOvr>
</p:sld>
</file>