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aca5eb3f4c4e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0e519d114b40f7"/>
  </p:sldMasterIdLst>
  <p:sldIdLst>
    <p:sldId xmlns:r="http://schemas.openxmlformats.org/officeDocument/2006/relationships" id="256" r:id="R3299ae71cb2f45e2"/>
    <p:sldId xmlns:r="http://schemas.openxmlformats.org/officeDocument/2006/relationships" id="257" r:id="R87971eaf610c4d43"/>
    <p:sldId xmlns:r="http://schemas.openxmlformats.org/officeDocument/2006/relationships" id="258" r:id="R641d61eb30b74778"/>
    <p:sldId xmlns:r="http://schemas.openxmlformats.org/officeDocument/2006/relationships" id="259" r:id="R5d08e4bd13294abe"/>
    <p:sldId xmlns:r="http://schemas.openxmlformats.org/officeDocument/2006/relationships" id="260" r:id="Rd6672e59d3764dc9"/>
    <p:sldId xmlns:r="http://schemas.openxmlformats.org/officeDocument/2006/relationships" id="261" r:id="Re86f3526b56d4a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0e519d114b40f7" /><Relationship Type="http://schemas.openxmlformats.org/officeDocument/2006/relationships/slide" Target="/ppt/slides/slide1.xml" Id="R3299ae71cb2f45e2" /><Relationship Type="http://schemas.openxmlformats.org/officeDocument/2006/relationships/slide" Target="/ppt/slides/slide2.xml" Id="R87971eaf610c4d43" /><Relationship Type="http://schemas.openxmlformats.org/officeDocument/2006/relationships/slide" Target="/ppt/slides/slide3.xml" Id="R641d61eb30b74778" /><Relationship Type="http://schemas.openxmlformats.org/officeDocument/2006/relationships/slide" Target="/ppt/slides/slide4.xml" Id="R5d08e4bd13294abe" /><Relationship Type="http://schemas.openxmlformats.org/officeDocument/2006/relationships/slide" Target="/ppt/slides/slide5.xml" Id="Rd6672e59d3764dc9" /><Relationship Type="http://schemas.openxmlformats.org/officeDocument/2006/relationships/slide" Target="/ppt/slides/slide6.xml" Id="Re86f3526b56d4a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a4844e938748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7327beb1c4338" /><Relationship Type="http://schemas.openxmlformats.org/officeDocument/2006/relationships/theme" Target="/ppt/slideMasters/theme/theme1.xml" Id="R34c886f5ca4448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77327beb1c43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1aaf3a0034e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6abc58b284f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825cde3274b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877d836384c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fcebe15334a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82ce1031b46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HASSELVIKA TØMRERSERVICE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HASSELVIKA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HASSELVIKA TØMRERSERVICE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HASSELVIKA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HASSELVIKA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HASSELVIKA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1 392 605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−398 213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−414 778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−480 207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387 714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HASSELVIKA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921 609 191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HASSELVIKA TØMRERSERVICE AS</a:t>
            </a:r>
          </a:p>
        </p:txBody>
      </p:sp>
    </p:spTree>
  </p:cSld>
  <p:clrMapOvr>
    <a:masterClrMapping xmlns:a="http://schemas.openxmlformats.org/drawingml/2006/main"/>
  </p:clrMapOvr>
</p:sld>
</file>