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a6efc4255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7d45a90af4741"/>
  </p:sldMasterIdLst>
  <p:sldIdLst>
    <p:sldId xmlns:r="http://schemas.openxmlformats.org/officeDocument/2006/relationships" id="256" r:id="R7831813061164ce0"/>
    <p:sldId xmlns:r="http://schemas.openxmlformats.org/officeDocument/2006/relationships" id="257" r:id="R248025378fd74408"/>
    <p:sldId xmlns:r="http://schemas.openxmlformats.org/officeDocument/2006/relationships" id="258" r:id="R01eebf949464406e"/>
    <p:sldId xmlns:r="http://schemas.openxmlformats.org/officeDocument/2006/relationships" id="259" r:id="Rb6bbf74290794b36"/>
    <p:sldId xmlns:r="http://schemas.openxmlformats.org/officeDocument/2006/relationships" id="260" r:id="R759d64e6e45d4fd8"/>
    <p:sldId xmlns:r="http://schemas.openxmlformats.org/officeDocument/2006/relationships" id="261" r:id="R09c80569b6e94082"/>
    <p:sldId xmlns:r="http://schemas.openxmlformats.org/officeDocument/2006/relationships" id="262" r:id="R0e123ff49f34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7d45a90af4741" /><Relationship Type="http://schemas.openxmlformats.org/officeDocument/2006/relationships/slide" Target="/ppt/slides/slide1.xml" Id="R7831813061164ce0" /><Relationship Type="http://schemas.openxmlformats.org/officeDocument/2006/relationships/slide" Target="/ppt/slides/slide2.xml" Id="R248025378fd74408" /><Relationship Type="http://schemas.openxmlformats.org/officeDocument/2006/relationships/slide" Target="/ppt/slides/slide3.xml" Id="R01eebf949464406e" /><Relationship Type="http://schemas.openxmlformats.org/officeDocument/2006/relationships/slide" Target="/ppt/slides/slide4.xml" Id="Rb6bbf74290794b36" /><Relationship Type="http://schemas.openxmlformats.org/officeDocument/2006/relationships/slide" Target="/ppt/slides/slide5.xml" Id="R759d64e6e45d4fd8" /><Relationship Type="http://schemas.openxmlformats.org/officeDocument/2006/relationships/slide" Target="/ppt/slides/slide6.xml" Id="R09c80569b6e94082" /><Relationship Type="http://schemas.openxmlformats.org/officeDocument/2006/relationships/slide" Target="/ppt/slides/slide7.xml" Id="R0e123ff49f34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9c35eef0c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ff42d9274617" /><Relationship Type="http://schemas.openxmlformats.org/officeDocument/2006/relationships/theme" Target="/ppt/slideMasters/theme/theme1.xml" Id="Rb517db934f42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dff42d927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c84ae8a7a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b9112c0ea4d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bde6c99e4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b42f94266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7b8a2b222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acf35c925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15660d91c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 HOLDING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−2 864 540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15 990 000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198 892 720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217 695 249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ESB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LBB HOLDING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921 605 293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