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7cc98149e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98f092db1414f"/>
  </p:sldMasterIdLst>
  <p:sldIdLst>
    <p:sldId xmlns:r="http://schemas.openxmlformats.org/officeDocument/2006/relationships" id="256" r:id="R98cdac7d1a034a79"/>
    <p:sldId xmlns:r="http://schemas.openxmlformats.org/officeDocument/2006/relationships" id="257" r:id="R4e5a868e39c94c97"/>
    <p:sldId xmlns:r="http://schemas.openxmlformats.org/officeDocument/2006/relationships" id="258" r:id="R743dc734436c46e2"/>
    <p:sldId xmlns:r="http://schemas.openxmlformats.org/officeDocument/2006/relationships" id="259" r:id="R7267e88db4c44128"/>
    <p:sldId xmlns:r="http://schemas.openxmlformats.org/officeDocument/2006/relationships" id="260" r:id="Raa88ab452f414d7b"/>
    <p:sldId xmlns:r="http://schemas.openxmlformats.org/officeDocument/2006/relationships" id="261" r:id="Rca9eb9279d734b0a"/>
    <p:sldId xmlns:r="http://schemas.openxmlformats.org/officeDocument/2006/relationships" id="262" r:id="Rc179eab8bfa0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98f092db1414f" /><Relationship Type="http://schemas.openxmlformats.org/officeDocument/2006/relationships/slide" Target="/ppt/slides/slide1.xml" Id="R98cdac7d1a034a79" /><Relationship Type="http://schemas.openxmlformats.org/officeDocument/2006/relationships/slide" Target="/ppt/slides/slide2.xml" Id="R4e5a868e39c94c97" /><Relationship Type="http://schemas.openxmlformats.org/officeDocument/2006/relationships/slide" Target="/ppt/slides/slide3.xml" Id="R743dc734436c46e2" /><Relationship Type="http://schemas.openxmlformats.org/officeDocument/2006/relationships/slide" Target="/ppt/slides/slide4.xml" Id="R7267e88db4c44128" /><Relationship Type="http://schemas.openxmlformats.org/officeDocument/2006/relationships/slide" Target="/ppt/slides/slide5.xml" Id="Raa88ab452f414d7b" /><Relationship Type="http://schemas.openxmlformats.org/officeDocument/2006/relationships/slide" Target="/ppt/slides/slide6.xml" Id="Rca9eb9279d734b0a" /><Relationship Type="http://schemas.openxmlformats.org/officeDocument/2006/relationships/slide" Target="/ppt/slides/slide7.xml" Id="Rc179eab8bfa0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7d023f47b46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d53f9cc841c1" /><Relationship Type="http://schemas.openxmlformats.org/officeDocument/2006/relationships/theme" Target="/ppt/slideMasters/theme/theme1.xml" Id="R17158078cdb4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9fd53f9cc8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4ec98dd67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dbbda0ada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befbf2403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737695ce94d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0e2bc995c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a1ab085a4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a14a1acba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NAVET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NAVET HELGELAND AS ble etablert [år] og holder til i Seløy.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−4 318 776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−5 172 187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12 824 961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26 515 761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KIJ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CHARLIES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JOJA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LLJ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Yttersidveien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8845 Seløy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