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e45b18d91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9faf855e44a1b"/>
  </p:sldMasterIdLst>
  <p:sldIdLst>
    <p:sldId xmlns:r="http://schemas.openxmlformats.org/officeDocument/2006/relationships" id="256" r:id="R25cdf28643b24927"/>
    <p:sldId xmlns:r="http://schemas.openxmlformats.org/officeDocument/2006/relationships" id="257" r:id="Rb3f800105925427c"/>
    <p:sldId xmlns:r="http://schemas.openxmlformats.org/officeDocument/2006/relationships" id="258" r:id="Rc9824bfac7124040"/>
    <p:sldId xmlns:r="http://schemas.openxmlformats.org/officeDocument/2006/relationships" id="259" r:id="R1e027ed2c1064615"/>
    <p:sldId xmlns:r="http://schemas.openxmlformats.org/officeDocument/2006/relationships" id="260" r:id="R3614714a4ab0424e"/>
    <p:sldId xmlns:r="http://schemas.openxmlformats.org/officeDocument/2006/relationships" id="261" r:id="R42bbf9d166494ea5"/>
    <p:sldId xmlns:r="http://schemas.openxmlformats.org/officeDocument/2006/relationships" id="262" r:id="Rf39941432bb140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9faf855e44a1b" /><Relationship Type="http://schemas.openxmlformats.org/officeDocument/2006/relationships/slide" Target="/ppt/slides/slide1.xml" Id="R25cdf28643b24927" /><Relationship Type="http://schemas.openxmlformats.org/officeDocument/2006/relationships/slide" Target="/ppt/slides/slide2.xml" Id="Rb3f800105925427c" /><Relationship Type="http://schemas.openxmlformats.org/officeDocument/2006/relationships/slide" Target="/ppt/slides/slide3.xml" Id="Rc9824bfac7124040" /><Relationship Type="http://schemas.openxmlformats.org/officeDocument/2006/relationships/slide" Target="/ppt/slides/slide4.xml" Id="R1e027ed2c1064615" /><Relationship Type="http://schemas.openxmlformats.org/officeDocument/2006/relationships/slide" Target="/ppt/slides/slide5.xml" Id="R3614714a4ab0424e" /><Relationship Type="http://schemas.openxmlformats.org/officeDocument/2006/relationships/slide" Target="/ppt/slides/slide6.xml" Id="R42bbf9d166494ea5" /><Relationship Type="http://schemas.openxmlformats.org/officeDocument/2006/relationships/slide" Target="/ppt/slides/slide7.xml" Id="Rf39941432bb140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0fdc44ebd41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a0788c9a4e76" /><Relationship Type="http://schemas.openxmlformats.org/officeDocument/2006/relationships/theme" Target="/ppt/slideMasters/theme/theme1.xml" Id="R3b45b6f18424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9a0788c9a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024fe2e4d46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de2a3314642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ef8a8a761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aa4413a01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a081b69db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1895ff9df43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a284b7bac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G.H.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G.H.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55 129 461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65 570 552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NINA BERIT GUMPEN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Tretjønnveien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921 602 871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G.H. HOLDING AS</a:t>
            </a:r>
          </a:p>
        </p:txBody>
      </p:sp>
    </p:spTree>
  </p:cSld>
  <p:clrMapOvr>
    <a:masterClrMapping xmlns:a="http://schemas.openxmlformats.org/drawingml/2006/main"/>
  </p:clrMapOvr>
</p:sld>
</file>