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548762805146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4bf8e794de4964"/>
  </p:sldMasterIdLst>
  <p:sldIdLst>
    <p:sldId xmlns:r="http://schemas.openxmlformats.org/officeDocument/2006/relationships" id="256" r:id="Raa0d63a924044e9f"/>
    <p:sldId xmlns:r="http://schemas.openxmlformats.org/officeDocument/2006/relationships" id="257" r:id="Rf4eda032397c4020"/>
    <p:sldId xmlns:r="http://schemas.openxmlformats.org/officeDocument/2006/relationships" id="258" r:id="Red2e0be52ee846c6"/>
    <p:sldId xmlns:r="http://schemas.openxmlformats.org/officeDocument/2006/relationships" id="259" r:id="R4c2d7bd65f3e464b"/>
    <p:sldId xmlns:r="http://schemas.openxmlformats.org/officeDocument/2006/relationships" id="260" r:id="R5f8b571ba5c84768"/>
    <p:sldId xmlns:r="http://schemas.openxmlformats.org/officeDocument/2006/relationships" id="261" r:id="Ra292e829f8924eec"/>
    <p:sldId xmlns:r="http://schemas.openxmlformats.org/officeDocument/2006/relationships" id="262" r:id="Ra717b54a9eb5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bf8e794de4964" /><Relationship Type="http://schemas.openxmlformats.org/officeDocument/2006/relationships/slide" Target="/ppt/slides/slide1.xml" Id="Raa0d63a924044e9f" /><Relationship Type="http://schemas.openxmlformats.org/officeDocument/2006/relationships/slide" Target="/ppt/slides/slide2.xml" Id="Rf4eda032397c4020" /><Relationship Type="http://schemas.openxmlformats.org/officeDocument/2006/relationships/slide" Target="/ppt/slides/slide3.xml" Id="Red2e0be52ee846c6" /><Relationship Type="http://schemas.openxmlformats.org/officeDocument/2006/relationships/slide" Target="/ppt/slides/slide4.xml" Id="R4c2d7bd65f3e464b" /><Relationship Type="http://schemas.openxmlformats.org/officeDocument/2006/relationships/slide" Target="/ppt/slides/slide5.xml" Id="R5f8b571ba5c84768" /><Relationship Type="http://schemas.openxmlformats.org/officeDocument/2006/relationships/slide" Target="/ppt/slides/slide6.xml" Id="Ra292e829f8924eec" /><Relationship Type="http://schemas.openxmlformats.org/officeDocument/2006/relationships/slide" Target="/ppt/slides/slide7.xml" Id="Ra717b54a9eb5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def092f2349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673a0fdc3476d" /><Relationship Type="http://schemas.openxmlformats.org/officeDocument/2006/relationships/theme" Target="/ppt/slideMasters/theme/theme1.xml" Id="R77d95b2aed8f4e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1673a0fdc347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8b3a780c842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9d52a9c6e44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70a1583784b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9177dfb8245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e5029dbe443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fbc714a834b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43b23b86644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VISIT NESNA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 NESNA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VISIT NESNA AS ble etablert [år] og holder til i Nesna.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 NESNA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 NESNA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 NESNA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358 503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538 824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 NESNA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JØRN STÅLE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SIVERTSEN KRISTIAN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HANS PETTER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 NESNA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8700 Nesna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921 600 666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VISIT NESNA AS</a:t>
            </a:r>
          </a:p>
        </p:txBody>
      </p:sp>
    </p:spTree>
  </p:cSld>
  <p:clrMapOvr>
    <a:masterClrMapping xmlns:a="http://schemas.openxmlformats.org/drawingml/2006/main"/>
  </p:clrMapOvr>
</p:sld>
</file>