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5af090d75e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6c375f027476e"/>
  </p:sldMasterIdLst>
  <p:sldIdLst>
    <p:sldId xmlns:r="http://schemas.openxmlformats.org/officeDocument/2006/relationships" id="256" r:id="Rc2c242bb30644f2b"/>
    <p:sldId xmlns:r="http://schemas.openxmlformats.org/officeDocument/2006/relationships" id="257" r:id="Re663ade4a0d648b9"/>
    <p:sldId xmlns:r="http://schemas.openxmlformats.org/officeDocument/2006/relationships" id="258" r:id="R9915bc1620bc4418"/>
    <p:sldId xmlns:r="http://schemas.openxmlformats.org/officeDocument/2006/relationships" id="259" r:id="R9a28d7006ccb416a"/>
    <p:sldId xmlns:r="http://schemas.openxmlformats.org/officeDocument/2006/relationships" id="260" r:id="R4d1bfc641bd5407b"/>
    <p:sldId xmlns:r="http://schemas.openxmlformats.org/officeDocument/2006/relationships" id="261" r:id="R46c3701e2d8a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6c375f027476e" /><Relationship Type="http://schemas.openxmlformats.org/officeDocument/2006/relationships/slide" Target="/ppt/slides/slide1.xml" Id="Rc2c242bb30644f2b" /><Relationship Type="http://schemas.openxmlformats.org/officeDocument/2006/relationships/slide" Target="/ppt/slides/slide2.xml" Id="Re663ade4a0d648b9" /><Relationship Type="http://schemas.openxmlformats.org/officeDocument/2006/relationships/slide" Target="/ppt/slides/slide3.xml" Id="R9915bc1620bc4418" /><Relationship Type="http://schemas.openxmlformats.org/officeDocument/2006/relationships/slide" Target="/ppt/slides/slide4.xml" Id="R9a28d7006ccb416a" /><Relationship Type="http://schemas.openxmlformats.org/officeDocument/2006/relationships/slide" Target="/ppt/slides/slide5.xml" Id="R4d1bfc641bd5407b" /><Relationship Type="http://schemas.openxmlformats.org/officeDocument/2006/relationships/slide" Target="/ppt/slides/slide6.xml" Id="R46c3701e2d8a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31a2cd819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6e7a762346a3" /><Relationship Type="http://schemas.openxmlformats.org/officeDocument/2006/relationships/theme" Target="/ppt/slideMasters/theme/theme1.xml" Id="R6f4ccca4ae23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a6e7a7623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ff607f626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af4aab50b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d6ab05165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1705138be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d773cc4104e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f773e6d4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SKYKULA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SKYKULA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RSG FINANS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FINANS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921 597 282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