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d6183961664c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20ca6dae3d4aef"/>
  </p:sldMasterIdLst>
  <p:sldIdLst>
    <p:sldId xmlns:r="http://schemas.openxmlformats.org/officeDocument/2006/relationships" id="256" r:id="Rb1c32b0adc884c7c"/>
    <p:sldId xmlns:r="http://schemas.openxmlformats.org/officeDocument/2006/relationships" id="257" r:id="Rf2fb92ab5fae45f3"/>
    <p:sldId xmlns:r="http://schemas.openxmlformats.org/officeDocument/2006/relationships" id="258" r:id="R5e07d24f16454de0"/>
    <p:sldId xmlns:r="http://schemas.openxmlformats.org/officeDocument/2006/relationships" id="259" r:id="Rf936ed801d504c88"/>
    <p:sldId xmlns:r="http://schemas.openxmlformats.org/officeDocument/2006/relationships" id="260" r:id="R5e9a70d24cff4f43"/>
    <p:sldId xmlns:r="http://schemas.openxmlformats.org/officeDocument/2006/relationships" id="261" r:id="R4f6c04b449fe4ea8"/>
    <p:sldId xmlns:r="http://schemas.openxmlformats.org/officeDocument/2006/relationships" id="262" r:id="R8b803ba8b2854d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20ca6dae3d4aef" /><Relationship Type="http://schemas.openxmlformats.org/officeDocument/2006/relationships/slide" Target="/ppt/slides/slide1.xml" Id="Rb1c32b0adc884c7c" /><Relationship Type="http://schemas.openxmlformats.org/officeDocument/2006/relationships/slide" Target="/ppt/slides/slide2.xml" Id="Rf2fb92ab5fae45f3" /><Relationship Type="http://schemas.openxmlformats.org/officeDocument/2006/relationships/slide" Target="/ppt/slides/slide3.xml" Id="R5e07d24f16454de0" /><Relationship Type="http://schemas.openxmlformats.org/officeDocument/2006/relationships/slide" Target="/ppt/slides/slide4.xml" Id="Rf936ed801d504c88" /><Relationship Type="http://schemas.openxmlformats.org/officeDocument/2006/relationships/slide" Target="/ppt/slides/slide5.xml" Id="R5e9a70d24cff4f43" /><Relationship Type="http://schemas.openxmlformats.org/officeDocument/2006/relationships/slide" Target="/ppt/slides/slide6.xml" Id="R4f6c04b449fe4ea8" /><Relationship Type="http://schemas.openxmlformats.org/officeDocument/2006/relationships/slide" Target="/ppt/slides/slide7.xml" Id="R8b803ba8b2854d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47eee1883a4c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d3e1baf3fe4f88" /><Relationship Type="http://schemas.openxmlformats.org/officeDocument/2006/relationships/theme" Target="/ppt/slideMasters/theme/theme1.xml" Id="R4653a09770fb43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d3e1baf3fe4f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096dba73b744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d7fb00dece40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4af3d353014e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bc04390552415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7af6c42a1f489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5567de6aef417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47e781ad9349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NORWEGIAN SUPPLY &amp; 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SUPPLY &amp;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NORWEGIAN SUPPLY &amp; SERVICE AS ble etablert [år] og holder til i Ågotnes.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SUPPLY &amp;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SUPPLY &amp;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SUPPLY &amp;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8 439 102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−75 095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−128 942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3 886 865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5 297 421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SUPPLY &amp;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GUNNARSEN BERNT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SUPPLY &amp;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Bleivassvegen 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5347 Ågotnes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921 593 848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SUPPLY &amp; SERVICE AS</a:t>
            </a:r>
          </a:p>
        </p:txBody>
      </p:sp>
    </p:spTree>
  </p:cSld>
  <p:clrMapOvr>
    <a:masterClrMapping xmlns:a="http://schemas.openxmlformats.org/drawingml/2006/main"/>
  </p:clrMapOvr>
</p:sld>
</file>