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9c581a0b2f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efd5c6bce4525"/>
  </p:sldMasterIdLst>
  <p:sldIdLst>
    <p:sldId xmlns:r="http://schemas.openxmlformats.org/officeDocument/2006/relationships" id="256" r:id="R8a4df5669bd24e06"/>
    <p:sldId xmlns:r="http://schemas.openxmlformats.org/officeDocument/2006/relationships" id="257" r:id="R8028e8600640484a"/>
    <p:sldId xmlns:r="http://schemas.openxmlformats.org/officeDocument/2006/relationships" id="258" r:id="Rb3b725164f4c4adc"/>
    <p:sldId xmlns:r="http://schemas.openxmlformats.org/officeDocument/2006/relationships" id="259" r:id="Rf98201517afd49bd"/>
    <p:sldId xmlns:r="http://schemas.openxmlformats.org/officeDocument/2006/relationships" id="260" r:id="Ra46f18c185ee4d54"/>
    <p:sldId xmlns:r="http://schemas.openxmlformats.org/officeDocument/2006/relationships" id="261" r:id="R1b593ff523084ef2"/>
    <p:sldId xmlns:r="http://schemas.openxmlformats.org/officeDocument/2006/relationships" id="262" r:id="Re3833920b32b4f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efd5c6bce4525" /><Relationship Type="http://schemas.openxmlformats.org/officeDocument/2006/relationships/slide" Target="/ppt/slides/slide1.xml" Id="R8a4df5669bd24e06" /><Relationship Type="http://schemas.openxmlformats.org/officeDocument/2006/relationships/slide" Target="/ppt/slides/slide2.xml" Id="R8028e8600640484a" /><Relationship Type="http://schemas.openxmlformats.org/officeDocument/2006/relationships/slide" Target="/ppt/slides/slide3.xml" Id="Rb3b725164f4c4adc" /><Relationship Type="http://schemas.openxmlformats.org/officeDocument/2006/relationships/slide" Target="/ppt/slides/slide4.xml" Id="Rf98201517afd49bd" /><Relationship Type="http://schemas.openxmlformats.org/officeDocument/2006/relationships/slide" Target="/ppt/slides/slide5.xml" Id="Ra46f18c185ee4d54" /><Relationship Type="http://schemas.openxmlformats.org/officeDocument/2006/relationships/slide" Target="/ppt/slides/slide6.xml" Id="R1b593ff523084ef2" /><Relationship Type="http://schemas.openxmlformats.org/officeDocument/2006/relationships/slide" Target="/ppt/slides/slide7.xml" Id="Re3833920b32b4f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ad11142f9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64358052a4ab5" /><Relationship Type="http://schemas.openxmlformats.org/officeDocument/2006/relationships/theme" Target="/ppt/slideMasters/theme/theme1.xml" Id="Ra4c128ffd14e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64358052a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e2d3f587d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ec6ace433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21e76a53741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23efe0cf94c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42eca7074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b09c8d8b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2264bc383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