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07a32a4fc545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90047f449b4e0b"/>
  </p:sldMasterIdLst>
  <p:sldIdLst>
    <p:sldId xmlns:r="http://schemas.openxmlformats.org/officeDocument/2006/relationships" id="256" r:id="R3080055ba9534da0"/>
    <p:sldId xmlns:r="http://schemas.openxmlformats.org/officeDocument/2006/relationships" id="257" r:id="R353f7b3516c24788"/>
    <p:sldId xmlns:r="http://schemas.openxmlformats.org/officeDocument/2006/relationships" id="258" r:id="R959ee3167c024f20"/>
    <p:sldId xmlns:r="http://schemas.openxmlformats.org/officeDocument/2006/relationships" id="259" r:id="R89ed64587e324363"/>
    <p:sldId xmlns:r="http://schemas.openxmlformats.org/officeDocument/2006/relationships" id="260" r:id="R44085c12fc6147c8"/>
    <p:sldId xmlns:r="http://schemas.openxmlformats.org/officeDocument/2006/relationships" id="261" r:id="R9ff1f786f9a54c0b"/>
    <p:sldId xmlns:r="http://schemas.openxmlformats.org/officeDocument/2006/relationships" id="262" r:id="R917db888d5c642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90047f449b4e0b" /><Relationship Type="http://schemas.openxmlformats.org/officeDocument/2006/relationships/slide" Target="/ppt/slides/slide1.xml" Id="R3080055ba9534da0" /><Relationship Type="http://schemas.openxmlformats.org/officeDocument/2006/relationships/slide" Target="/ppt/slides/slide2.xml" Id="R353f7b3516c24788" /><Relationship Type="http://schemas.openxmlformats.org/officeDocument/2006/relationships/slide" Target="/ppt/slides/slide3.xml" Id="R959ee3167c024f20" /><Relationship Type="http://schemas.openxmlformats.org/officeDocument/2006/relationships/slide" Target="/ppt/slides/slide4.xml" Id="R89ed64587e324363" /><Relationship Type="http://schemas.openxmlformats.org/officeDocument/2006/relationships/slide" Target="/ppt/slides/slide5.xml" Id="R44085c12fc6147c8" /><Relationship Type="http://schemas.openxmlformats.org/officeDocument/2006/relationships/slide" Target="/ppt/slides/slide6.xml" Id="R9ff1f786f9a54c0b" /><Relationship Type="http://schemas.openxmlformats.org/officeDocument/2006/relationships/slide" Target="/ppt/slides/slide7.xml" Id="R917db888d5c642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f173040ff946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0c887a06b4af9" /><Relationship Type="http://schemas.openxmlformats.org/officeDocument/2006/relationships/theme" Target="/ppt/slideMasters/theme/theme1.xml" Id="R38a0979d4cfe49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f0c887a06b4a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9d1f82d4142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61ed773714f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234469f7d47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eb5d135154b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68a8d92194a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88e17c4cc45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d98e595e24c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BEMANNINGSMEGLEREN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BEMANNINGSMEGLEREN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BEMANNINGSMEGLEREN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BEMANNINGSMEGLEREN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BEMANNINGSMEGLEREN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BEMANNINGSMEGLEREN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BEMANNINGSMEGLEREN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SØRUM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BEMANNINGSMEGLEREN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921 585 381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BEMANNINGSMEGLEREN AS</a:t>
            </a:r>
          </a:p>
        </p:txBody>
      </p:sp>
    </p:spTree>
  </p:cSld>
  <p:clrMapOvr>
    <a:masterClrMapping xmlns:a="http://schemas.openxmlformats.org/drawingml/2006/main"/>
  </p:clrMapOvr>
</p:sld>
</file>