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f4fec5656548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18b4309d9b416a"/>
  </p:sldMasterIdLst>
  <p:sldIdLst>
    <p:sldId xmlns:r="http://schemas.openxmlformats.org/officeDocument/2006/relationships" id="256" r:id="Rfa46f6a3b2f14003"/>
    <p:sldId xmlns:r="http://schemas.openxmlformats.org/officeDocument/2006/relationships" id="257" r:id="R63bc78eadb8b4183"/>
    <p:sldId xmlns:r="http://schemas.openxmlformats.org/officeDocument/2006/relationships" id="258" r:id="Ra37f70197fcd4791"/>
    <p:sldId xmlns:r="http://schemas.openxmlformats.org/officeDocument/2006/relationships" id="259" r:id="R6a41a1e442f248f5"/>
    <p:sldId xmlns:r="http://schemas.openxmlformats.org/officeDocument/2006/relationships" id="260" r:id="Rc93e638f579d4f7d"/>
    <p:sldId xmlns:r="http://schemas.openxmlformats.org/officeDocument/2006/relationships" id="261" r:id="R7a64cc8bbbcc4d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18b4309d9b416a" /><Relationship Type="http://schemas.openxmlformats.org/officeDocument/2006/relationships/slide" Target="/ppt/slides/slide1.xml" Id="Rfa46f6a3b2f14003" /><Relationship Type="http://schemas.openxmlformats.org/officeDocument/2006/relationships/slide" Target="/ppt/slides/slide2.xml" Id="R63bc78eadb8b4183" /><Relationship Type="http://schemas.openxmlformats.org/officeDocument/2006/relationships/slide" Target="/ppt/slides/slide3.xml" Id="Ra37f70197fcd4791" /><Relationship Type="http://schemas.openxmlformats.org/officeDocument/2006/relationships/slide" Target="/ppt/slides/slide4.xml" Id="R6a41a1e442f248f5" /><Relationship Type="http://schemas.openxmlformats.org/officeDocument/2006/relationships/slide" Target="/ppt/slides/slide5.xml" Id="Rc93e638f579d4f7d" /><Relationship Type="http://schemas.openxmlformats.org/officeDocument/2006/relationships/slide" Target="/ppt/slides/slide6.xml" Id="R7a64cc8bbbcc4d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2712b1ed634c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5e8e551d34bf7" /><Relationship Type="http://schemas.openxmlformats.org/officeDocument/2006/relationships/theme" Target="/ppt/slideMasters/theme/theme1.xml" Id="R587a91e1b0e245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05e8e551d34b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55622ea0e48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0fdaf69b647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052e4b16c4e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6eabadbac4d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f768aec8c4f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599a5452f40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 HOLDINGS AS  –  19,2 %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LAMHOLMEN INVEST AS  –  19,2 %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ODDVAR MYKLEBUST  –  19,2 %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ABEL ENGH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ODDVAR MYKLEBUST  –  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ABEL ENGH  –  8,2 %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8. etasje, Munkedamsveien 45E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921 584 466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 HOLDING AS</a:t>
            </a:r>
          </a:p>
        </p:txBody>
      </p:sp>
    </p:spTree>
  </p:cSld>
  <p:clrMapOvr>
    <a:masterClrMapping xmlns:a="http://schemas.openxmlformats.org/drawingml/2006/main"/>
  </p:clrMapOvr>
</p:sld>
</file>