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0445d5092d44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6388bf26f0244d7"/>
  </p:sldMasterIdLst>
  <p:sldIdLst>
    <p:sldId xmlns:r="http://schemas.openxmlformats.org/officeDocument/2006/relationships" id="256" r:id="Rdf9df828aa3a4a22"/>
    <p:sldId xmlns:r="http://schemas.openxmlformats.org/officeDocument/2006/relationships" id="257" r:id="R75681f99569c4ed4"/>
    <p:sldId xmlns:r="http://schemas.openxmlformats.org/officeDocument/2006/relationships" id="258" r:id="R3785edc1cd534a7d"/>
    <p:sldId xmlns:r="http://schemas.openxmlformats.org/officeDocument/2006/relationships" id="259" r:id="R20318bf9d9454fbc"/>
    <p:sldId xmlns:r="http://schemas.openxmlformats.org/officeDocument/2006/relationships" id="260" r:id="R36d62745517e45f2"/>
    <p:sldId xmlns:r="http://schemas.openxmlformats.org/officeDocument/2006/relationships" id="261" r:id="R393459adc5fe4aa6"/>
    <p:sldId xmlns:r="http://schemas.openxmlformats.org/officeDocument/2006/relationships" id="262" r:id="R04f3b2b30bf842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388bf26f0244d7" /><Relationship Type="http://schemas.openxmlformats.org/officeDocument/2006/relationships/slide" Target="/ppt/slides/slide1.xml" Id="Rdf9df828aa3a4a22" /><Relationship Type="http://schemas.openxmlformats.org/officeDocument/2006/relationships/slide" Target="/ppt/slides/slide2.xml" Id="R75681f99569c4ed4" /><Relationship Type="http://schemas.openxmlformats.org/officeDocument/2006/relationships/slide" Target="/ppt/slides/slide3.xml" Id="R3785edc1cd534a7d" /><Relationship Type="http://schemas.openxmlformats.org/officeDocument/2006/relationships/slide" Target="/ppt/slides/slide4.xml" Id="R20318bf9d9454fbc" /><Relationship Type="http://schemas.openxmlformats.org/officeDocument/2006/relationships/slide" Target="/ppt/slides/slide5.xml" Id="R36d62745517e45f2" /><Relationship Type="http://schemas.openxmlformats.org/officeDocument/2006/relationships/slide" Target="/ppt/slides/slide6.xml" Id="R393459adc5fe4aa6" /><Relationship Type="http://schemas.openxmlformats.org/officeDocument/2006/relationships/slide" Target="/ppt/slides/slide7.xml" Id="R04f3b2b30bf842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bc5ddbd7b441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1dbb51b8094ab6" /><Relationship Type="http://schemas.openxmlformats.org/officeDocument/2006/relationships/theme" Target="/ppt/slideMasters/theme/theme1.xml" Id="Rb37b01e597024a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71dbb51b8094a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6811bed0041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fc1f885cec44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eb7eeb1064c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9fd967390145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e9c44f35749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524b51d7874b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eed19d83c4d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VORAA ENTREPRENØRFIRMA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VORAA ENTREPRENØRFIRMA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VORAA ENTREPRENØRFIRMA AS ble etablert [år] og holder til i Blommenholm.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VORAA ENTREPRENØRFIRMA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VORAA ENTREPRENØRFIRMA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VORAA ENTREPRENØRFIRMA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33 273 914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2 711 306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2 139 421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6 428 119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11 224 831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VORAA ENTREPRENØRFIRMA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VORAA VERDI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VORAA ENTREPRENØRFIRMA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Halvorsens vei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1365 Blommenholm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921 584 059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VORAA ENTREPRENØRFIRMA AS</a:t>
            </a:r>
          </a:p>
        </p:txBody>
      </p:sp>
    </p:spTree>
  </p:cSld>
  <p:clrMapOvr>
    <a:masterClrMapping xmlns:a="http://schemas.openxmlformats.org/drawingml/2006/main"/>
  </p:clrMapOvr>
</p:sld>
</file>