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4344c2fdd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e62bdc186475f"/>
  </p:sldMasterIdLst>
  <p:sldIdLst>
    <p:sldId xmlns:r="http://schemas.openxmlformats.org/officeDocument/2006/relationships" id="256" r:id="R287c14cfdc9d452b"/>
    <p:sldId xmlns:r="http://schemas.openxmlformats.org/officeDocument/2006/relationships" id="257" r:id="R50135c58739c4451"/>
    <p:sldId xmlns:r="http://schemas.openxmlformats.org/officeDocument/2006/relationships" id="258" r:id="Rd53ae5ace9ff480b"/>
    <p:sldId xmlns:r="http://schemas.openxmlformats.org/officeDocument/2006/relationships" id="259" r:id="R94cb789d99de44f5"/>
    <p:sldId xmlns:r="http://schemas.openxmlformats.org/officeDocument/2006/relationships" id="260" r:id="Rd8e3113196884abf"/>
    <p:sldId xmlns:r="http://schemas.openxmlformats.org/officeDocument/2006/relationships" id="261" r:id="Rec87d761d1d74b99"/>
    <p:sldId xmlns:r="http://schemas.openxmlformats.org/officeDocument/2006/relationships" id="262" r:id="Rf82e549405a9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e62bdc186475f" /><Relationship Type="http://schemas.openxmlformats.org/officeDocument/2006/relationships/slide" Target="/ppt/slides/slide1.xml" Id="R287c14cfdc9d452b" /><Relationship Type="http://schemas.openxmlformats.org/officeDocument/2006/relationships/slide" Target="/ppt/slides/slide2.xml" Id="R50135c58739c4451" /><Relationship Type="http://schemas.openxmlformats.org/officeDocument/2006/relationships/slide" Target="/ppt/slides/slide3.xml" Id="Rd53ae5ace9ff480b" /><Relationship Type="http://schemas.openxmlformats.org/officeDocument/2006/relationships/slide" Target="/ppt/slides/slide4.xml" Id="R94cb789d99de44f5" /><Relationship Type="http://schemas.openxmlformats.org/officeDocument/2006/relationships/slide" Target="/ppt/slides/slide5.xml" Id="Rd8e3113196884abf" /><Relationship Type="http://schemas.openxmlformats.org/officeDocument/2006/relationships/slide" Target="/ppt/slides/slide6.xml" Id="Rec87d761d1d74b99" /><Relationship Type="http://schemas.openxmlformats.org/officeDocument/2006/relationships/slide" Target="/ppt/slides/slide7.xml" Id="Rf82e549405a9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59fdc1cfd4a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ca38065f47ab" /><Relationship Type="http://schemas.openxmlformats.org/officeDocument/2006/relationships/theme" Target="/ppt/slideMasters/theme/theme1.xml" Id="R7ddc7bc8d10e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5ca38065f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4b6d35e4d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ae3259f7e48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5cdbcbca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28236f93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94a43057943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9db3745cf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5f222a757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HAWE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HAWE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228 439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923 945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WENNESLAND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Kirkekleiva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921 584 024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HAWE AS</a:t>
            </a:r>
          </a:p>
        </p:txBody>
      </p:sp>
    </p:spTree>
  </p:cSld>
  <p:clrMapOvr>
    <a:masterClrMapping xmlns:a="http://schemas.openxmlformats.org/drawingml/2006/main"/>
  </p:clrMapOvr>
</p:sld>
</file>