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b94816796746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af3377cf3a483c"/>
  </p:sldMasterIdLst>
  <p:sldIdLst>
    <p:sldId xmlns:r="http://schemas.openxmlformats.org/officeDocument/2006/relationships" id="256" r:id="R46cdb2534ff04c80"/>
    <p:sldId xmlns:r="http://schemas.openxmlformats.org/officeDocument/2006/relationships" id="257" r:id="R0f52fe7ccca9406a"/>
    <p:sldId xmlns:r="http://schemas.openxmlformats.org/officeDocument/2006/relationships" id="258" r:id="R64ec084ee6894e06"/>
    <p:sldId xmlns:r="http://schemas.openxmlformats.org/officeDocument/2006/relationships" id="259" r:id="R4dd98fb04abc4450"/>
    <p:sldId xmlns:r="http://schemas.openxmlformats.org/officeDocument/2006/relationships" id="260" r:id="Rba08e6a277784fc8"/>
    <p:sldId xmlns:r="http://schemas.openxmlformats.org/officeDocument/2006/relationships" id="261" r:id="R1797522d380f4c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f3377cf3a483c" /><Relationship Type="http://schemas.openxmlformats.org/officeDocument/2006/relationships/slide" Target="/ppt/slides/slide1.xml" Id="R46cdb2534ff04c80" /><Relationship Type="http://schemas.openxmlformats.org/officeDocument/2006/relationships/slide" Target="/ppt/slides/slide2.xml" Id="R0f52fe7ccca9406a" /><Relationship Type="http://schemas.openxmlformats.org/officeDocument/2006/relationships/slide" Target="/ppt/slides/slide3.xml" Id="R64ec084ee6894e06" /><Relationship Type="http://schemas.openxmlformats.org/officeDocument/2006/relationships/slide" Target="/ppt/slides/slide4.xml" Id="R4dd98fb04abc4450" /><Relationship Type="http://schemas.openxmlformats.org/officeDocument/2006/relationships/slide" Target="/ppt/slides/slide5.xml" Id="Rba08e6a277784fc8" /><Relationship Type="http://schemas.openxmlformats.org/officeDocument/2006/relationships/slide" Target="/ppt/slides/slide6.xml" Id="R1797522d380f4c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bb682b130d46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60cc193834002" /><Relationship Type="http://schemas.openxmlformats.org/officeDocument/2006/relationships/theme" Target="/ppt/slideMasters/theme/theme1.xml" Id="R28dd36fb4ee343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a60cc1938340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338fa2c4e42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2272e414745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31d0f2e7044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2bd9906d043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616cd15df48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ecfa9ce574b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18185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18185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18185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18185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18185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18185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BDO ADVOKATER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18185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921 581 971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18185 AS</a:t>
            </a:r>
          </a:p>
        </p:txBody>
      </p:sp>
    </p:spTree>
  </p:cSld>
  <p:clrMapOvr>
    <a:masterClrMapping xmlns:a="http://schemas.openxmlformats.org/drawingml/2006/main"/>
  </p:clrMapOvr>
</p:sld>
</file>