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ba0bf0ba54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5cd5c7e1f49d5"/>
  </p:sldMasterIdLst>
  <p:sldIdLst>
    <p:sldId xmlns:r="http://schemas.openxmlformats.org/officeDocument/2006/relationships" id="256" r:id="R58392a5457434fb7"/>
    <p:sldId xmlns:r="http://schemas.openxmlformats.org/officeDocument/2006/relationships" id="257" r:id="Rbb2b0f0b0a2e4559"/>
    <p:sldId xmlns:r="http://schemas.openxmlformats.org/officeDocument/2006/relationships" id="258" r:id="R748959a0a6d743b3"/>
    <p:sldId xmlns:r="http://schemas.openxmlformats.org/officeDocument/2006/relationships" id="259" r:id="R3aae454905ce4e44"/>
    <p:sldId xmlns:r="http://schemas.openxmlformats.org/officeDocument/2006/relationships" id="260" r:id="Rca4c17ea403e4801"/>
    <p:sldId xmlns:r="http://schemas.openxmlformats.org/officeDocument/2006/relationships" id="261" r:id="R9d2fbefe8fab4333"/>
    <p:sldId xmlns:r="http://schemas.openxmlformats.org/officeDocument/2006/relationships" id="262" r:id="R14369d06176645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5cd5c7e1f49d5" /><Relationship Type="http://schemas.openxmlformats.org/officeDocument/2006/relationships/slide" Target="/ppt/slides/slide1.xml" Id="R58392a5457434fb7" /><Relationship Type="http://schemas.openxmlformats.org/officeDocument/2006/relationships/slide" Target="/ppt/slides/slide2.xml" Id="Rbb2b0f0b0a2e4559" /><Relationship Type="http://schemas.openxmlformats.org/officeDocument/2006/relationships/slide" Target="/ppt/slides/slide3.xml" Id="R748959a0a6d743b3" /><Relationship Type="http://schemas.openxmlformats.org/officeDocument/2006/relationships/slide" Target="/ppt/slides/slide4.xml" Id="R3aae454905ce4e44" /><Relationship Type="http://schemas.openxmlformats.org/officeDocument/2006/relationships/slide" Target="/ppt/slides/slide5.xml" Id="Rca4c17ea403e4801" /><Relationship Type="http://schemas.openxmlformats.org/officeDocument/2006/relationships/slide" Target="/ppt/slides/slide6.xml" Id="R9d2fbefe8fab4333" /><Relationship Type="http://schemas.openxmlformats.org/officeDocument/2006/relationships/slide" Target="/ppt/slides/slide7.xml" Id="R14369d06176645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34fb09bf4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534621b314ef5" /><Relationship Type="http://schemas.openxmlformats.org/officeDocument/2006/relationships/theme" Target="/ppt/slideMasters/theme/theme1.xml" Id="R17e38ba3b86340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5534621b314e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12928229d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dcfc6d1ed44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e91e7bbfb4c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887f3d6054d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a22cdcdab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d85ef9e4849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7e78b687840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KREMMERGAARDEN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KREMMERGAARDEN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KREMMERGAARDEN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KREMMERGAARDEN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KREMMERGAARDEN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KREMMERGAARDEN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18 139 552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10 410 864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4 036 789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167 717 276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302 535 083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KREMMERGAARDEN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LAPAS AS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PROFOND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EROS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HUGUES, MARIE, JOSEPH, SIMON BAUDEN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KIELLAND MORTEN HENRIK  –  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KREMMERGAARDEN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921 580 673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KREMMERGAARDEN INVEST AS</a:t>
            </a:r>
          </a:p>
        </p:txBody>
      </p:sp>
    </p:spTree>
  </p:cSld>
  <p:clrMapOvr>
    <a:masterClrMapping xmlns:a="http://schemas.openxmlformats.org/drawingml/2006/main"/>
  </p:clrMapOvr>
</p:sld>
</file>