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a55c3d1b3a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bb8c0d68e84243"/>
  </p:sldMasterIdLst>
  <p:sldIdLst>
    <p:sldId xmlns:r="http://schemas.openxmlformats.org/officeDocument/2006/relationships" id="256" r:id="R88e332b2539f47e0"/>
    <p:sldId xmlns:r="http://schemas.openxmlformats.org/officeDocument/2006/relationships" id="257" r:id="R6984b4b0913b475e"/>
    <p:sldId xmlns:r="http://schemas.openxmlformats.org/officeDocument/2006/relationships" id="258" r:id="R9cc471a2582843fb"/>
    <p:sldId xmlns:r="http://schemas.openxmlformats.org/officeDocument/2006/relationships" id="259" r:id="R21913a9f4b164b6c"/>
    <p:sldId xmlns:r="http://schemas.openxmlformats.org/officeDocument/2006/relationships" id="260" r:id="Rcc3cd39cb4744d36"/>
    <p:sldId xmlns:r="http://schemas.openxmlformats.org/officeDocument/2006/relationships" id="261" r:id="R85223ba23bde44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b8c0d68e84243" /><Relationship Type="http://schemas.openxmlformats.org/officeDocument/2006/relationships/slide" Target="/ppt/slides/slide1.xml" Id="R88e332b2539f47e0" /><Relationship Type="http://schemas.openxmlformats.org/officeDocument/2006/relationships/slide" Target="/ppt/slides/slide2.xml" Id="R6984b4b0913b475e" /><Relationship Type="http://schemas.openxmlformats.org/officeDocument/2006/relationships/slide" Target="/ppt/slides/slide3.xml" Id="R9cc471a2582843fb" /><Relationship Type="http://schemas.openxmlformats.org/officeDocument/2006/relationships/slide" Target="/ppt/slides/slide4.xml" Id="R21913a9f4b164b6c" /><Relationship Type="http://schemas.openxmlformats.org/officeDocument/2006/relationships/slide" Target="/ppt/slides/slide5.xml" Id="Rcc3cd39cb4744d36" /><Relationship Type="http://schemas.openxmlformats.org/officeDocument/2006/relationships/slide" Target="/ppt/slides/slide6.xml" Id="R85223ba23bde44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3a8addb1141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aac0247294154" /><Relationship Type="http://schemas.openxmlformats.org/officeDocument/2006/relationships/theme" Target="/ppt/slideMasters/theme/theme1.xml" Id="R1008703bd98f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daac024729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e7701b087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efb4b21804f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84a623903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c29da9495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56cc4119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06d2c0622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VISGUN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VISGUN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VISGUN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VISGUN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VISGUN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VISGUN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AMDAL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VISGUN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Alsvikvegen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4121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921 577 141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VISGUN AS</a:t>
            </a:r>
          </a:p>
        </p:txBody>
      </p:sp>
    </p:spTree>
  </p:cSld>
  <p:clrMapOvr>
    <a:masterClrMapping xmlns:a="http://schemas.openxmlformats.org/drawingml/2006/main"/>
  </p:clrMapOvr>
</p:sld>
</file>