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8bf22cb4d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bea32973b457f"/>
  </p:sldMasterIdLst>
  <p:sldIdLst>
    <p:sldId xmlns:r="http://schemas.openxmlformats.org/officeDocument/2006/relationships" id="256" r:id="R6dab5dedcdaa4489"/>
    <p:sldId xmlns:r="http://schemas.openxmlformats.org/officeDocument/2006/relationships" id="257" r:id="R6e946f7b18104af0"/>
    <p:sldId xmlns:r="http://schemas.openxmlformats.org/officeDocument/2006/relationships" id="258" r:id="Rdafc690f2ede4987"/>
    <p:sldId xmlns:r="http://schemas.openxmlformats.org/officeDocument/2006/relationships" id="259" r:id="R17daed51730d4658"/>
    <p:sldId xmlns:r="http://schemas.openxmlformats.org/officeDocument/2006/relationships" id="260" r:id="Rbcc9a82d3c914832"/>
    <p:sldId xmlns:r="http://schemas.openxmlformats.org/officeDocument/2006/relationships" id="261" r:id="Rce12f96d03d346c5"/>
    <p:sldId xmlns:r="http://schemas.openxmlformats.org/officeDocument/2006/relationships" id="262" r:id="R9c62c9a825d5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bea32973b457f" /><Relationship Type="http://schemas.openxmlformats.org/officeDocument/2006/relationships/slide" Target="/ppt/slides/slide1.xml" Id="R6dab5dedcdaa4489" /><Relationship Type="http://schemas.openxmlformats.org/officeDocument/2006/relationships/slide" Target="/ppt/slides/slide2.xml" Id="R6e946f7b18104af0" /><Relationship Type="http://schemas.openxmlformats.org/officeDocument/2006/relationships/slide" Target="/ppt/slides/slide3.xml" Id="Rdafc690f2ede4987" /><Relationship Type="http://schemas.openxmlformats.org/officeDocument/2006/relationships/slide" Target="/ppt/slides/slide4.xml" Id="R17daed51730d4658" /><Relationship Type="http://schemas.openxmlformats.org/officeDocument/2006/relationships/slide" Target="/ppt/slides/slide5.xml" Id="Rbcc9a82d3c914832" /><Relationship Type="http://schemas.openxmlformats.org/officeDocument/2006/relationships/slide" Target="/ppt/slides/slide6.xml" Id="Rce12f96d03d346c5" /><Relationship Type="http://schemas.openxmlformats.org/officeDocument/2006/relationships/slide" Target="/ppt/slides/slide7.xml" Id="R9c62c9a825d5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3a58f141c4c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d4f44d69c4262" /><Relationship Type="http://schemas.openxmlformats.org/officeDocument/2006/relationships/theme" Target="/ppt/slideMasters/theme/theme1.xml" Id="R15c4392931c941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cd4f44d69c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19c113fbe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0cdabae77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3ce70547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3bbf087914a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839c7600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791858d7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a56b81d0841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MYKLEBUST BRANNSIKRING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BRANNSIKRING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4 701 930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186 504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616 431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1 815 148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921 576 196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BRANNSIKRING AS</a:t>
            </a:r>
          </a:p>
        </p:txBody>
      </p:sp>
    </p:spTree>
  </p:cSld>
  <p:clrMapOvr>
    <a:masterClrMapping xmlns:a="http://schemas.openxmlformats.org/drawingml/2006/main"/>
  </p:clrMapOvr>
</p:sld>
</file>