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5fe9282cd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a37c0e9034b21"/>
  </p:sldMasterIdLst>
  <p:sldIdLst>
    <p:sldId xmlns:r="http://schemas.openxmlformats.org/officeDocument/2006/relationships" id="256" r:id="Raa3f4cb2ccd7438f"/>
    <p:sldId xmlns:r="http://schemas.openxmlformats.org/officeDocument/2006/relationships" id="257" r:id="R27c0739b63b54307"/>
    <p:sldId xmlns:r="http://schemas.openxmlformats.org/officeDocument/2006/relationships" id="258" r:id="Rde7d83f557f948ed"/>
    <p:sldId xmlns:r="http://schemas.openxmlformats.org/officeDocument/2006/relationships" id="259" r:id="R9e52ff4f9fa64f65"/>
    <p:sldId xmlns:r="http://schemas.openxmlformats.org/officeDocument/2006/relationships" id="260" r:id="Rc5bbd545941749fe"/>
    <p:sldId xmlns:r="http://schemas.openxmlformats.org/officeDocument/2006/relationships" id="261" r:id="R8f94a929dbfd46d2"/>
    <p:sldId xmlns:r="http://schemas.openxmlformats.org/officeDocument/2006/relationships" id="262" r:id="Ra400b0aa1a9d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a37c0e9034b21" /><Relationship Type="http://schemas.openxmlformats.org/officeDocument/2006/relationships/slide" Target="/ppt/slides/slide1.xml" Id="Raa3f4cb2ccd7438f" /><Relationship Type="http://schemas.openxmlformats.org/officeDocument/2006/relationships/slide" Target="/ppt/slides/slide2.xml" Id="R27c0739b63b54307" /><Relationship Type="http://schemas.openxmlformats.org/officeDocument/2006/relationships/slide" Target="/ppt/slides/slide3.xml" Id="Rde7d83f557f948ed" /><Relationship Type="http://schemas.openxmlformats.org/officeDocument/2006/relationships/slide" Target="/ppt/slides/slide4.xml" Id="R9e52ff4f9fa64f65" /><Relationship Type="http://schemas.openxmlformats.org/officeDocument/2006/relationships/slide" Target="/ppt/slides/slide5.xml" Id="Rc5bbd545941749fe" /><Relationship Type="http://schemas.openxmlformats.org/officeDocument/2006/relationships/slide" Target="/ppt/slides/slide6.xml" Id="R8f94a929dbfd46d2" /><Relationship Type="http://schemas.openxmlformats.org/officeDocument/2006/relationships/slide" Target="/ppt/slides/slide7.xml" Id="Ra400b0aa1a9d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cf342cfca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f8bf430b4090" /><Relationship Type="http://schemas.openxmlformats.org/officeDocument/2006/relationships/theme" Target="/ppt/slideMasters/theme/theme1.xml" Id="R5d5dea353f00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cf8bf430b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0a9eabf2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70287f9e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11636c66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74e3f468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6ddf9af27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799c98f77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83a67653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JOHANNES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15 857 512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150 773 067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154 041 509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