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33d8a7cc0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1cfa372ea4869"/>
  </p:sldMasterIdLst>
  <p:sldIdLst>
    <p:sldId xmlns:r="http://schemas.openxmlformats.org/officeDocument/2006/relationships" id="256" r:id="R0abcb86a52c54a1a"/>
    <p:sldId xmlns:r="http://schemas.openxmlformats.org/officeDocument/2006/relationships" id="257" r:id="Rec6593368c5d4125"/>
    <p:sldId xmlns:r="http://schemas.openxmlformats.org/officeDocument/2006/relationships" id="258" r:id="R7224b98f076c446d"/>
    <p:sldId xmlns:r="http://schemas.openxmlformats.org/officeDocument/2006/relationships" id="259" r:id="R6e9b0520c11d4973"/>
    <p:sldId xmlns:r="http://schemas.openxmlformats.org/officeDocument/2006/relationships" id="260" r:id="R60c625e410a94cfa"/>
    <p:sldId xmlns:r="http://schemas.openxmlformats.org/officeDocument/2006/relationships" id="261" r:id="Rf8e965c01b374cc6"/>
    <p:sldId xmlns:r="http://schemas.openxmlformats.org/officeDocument/2006/relationships" id="262" r:id="R430646a88317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1cfa372ea4869" /><Relationship Type="http://schemas.openxmlformats.org/officeDocument/2006/relationships/slide" Target="/ppt/slides/slide1.xml" Id="R0abcb86a52c54a1a" /><Relationship Type="http://schemas.openxmlformats.org/officeDocument/2006/relationships/slide" Target="/ppt/slides/slide2.xml" Id="Rec6593368c5d4125" /><Relationship Type="http://schemas.openxmlformats.org/officeDocument/2006/relationships/slide" Target="/ppt/slides/slide3.xml" Id="R7224b98f076c446d" /><Relationship Type="http://schemas.openxmlformats.org/officeDocument/2006/relationships/slide" Target="/ppt/slides/slide4.xml" Id="R6e9b0520c11d4973" /><Relationship Type="http://schemas.openxmlformats.org/officeDocument/2006/relationships/slide" Target="/ppt/slides/slide5.xml" Id="R60c625e410a94cfa" /><Relationship Type="http://schemas.openxmlformats.org/officeDocument/2006/relationships/slide" Target="/ppt/slides/slide6.xml" Id="Rf8e965c01b374cc6" /><Relationship Type="http://schemas.openxmlformats.org/officeDocument/2006/relationships/slide" Target="/ppt/slides/slide7.xml" Id="R430646a88317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ef3dcc166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48616cdd40c9" /><Relationship Type="http://schemas.openxmlformats.org/officeDocument/2006/relationships/theme" Target="/ppt/slideMasters/theme/theme1.xml" Id="R50793caab5ae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e48616cd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a1747a82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b63cb528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f52db65e3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a6a9c75a8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cdb960e2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513de2d1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4bb5a9ccc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12 050 813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12 070 519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OSBORG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Furukollstubben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1450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 AS</a:t>
            </a:r>
          </a:p>
        </p:txBody>
      </p:sp>
    </p:spTree>
  </p:cSld>
  <p:clrMapOvr>
    <a:masterClrMapping xmlns:a="http://schemas.openxmlformats.org/drawingml/2006/main"/>
  </p:clrMapOvr>
</p:sld>
</file>