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2512a977e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2f93da208433b"/>
  </p:sldMasterIdLst>
  <p:sldIdLst>
    <p:sldId xmlns:r="http://schemas.openxmlformats.org/officeDocument/2006/relationships" id="256" r:id="R38d8ab637ef34645"/>
    <p:sldId xmlns:r="http://schemas.openxmlformats.org/officeDocument/2006/relationships" id="257" r:id="Ra2f85a1933b24da6"/>
    <p:sldId xmlns:r="http://schemas.openxmlformats.org/officeDocument/2006/relationships" id="258" r:id="R8b53f9b23ec0437a"/>
    <p:sldId xmlns:r="http://schemas.openxmlformats.org/officeDocument/2006/relationships" id="259" r:id="Re2a5b490a67e478b"/>
    <p:sldId xmlns:r="http://schemas.openxmlformats.org/officeDocument/2006/relationships" id="260" r:id="R66e6d0729916489a"/>
    <p:sldId xmlns:r="http://schemas.openxmlformats.org/officeDocument/2006/relationships" id="261" r:id="R936e73caf3e241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2f93da208433b" /><Relationship Type="http://schemas.openxmlformats.org/officeDocument/2006/relationships/slide" Target="/ppt/slides/slide1.xml" Id="R38d8ab637ef34645" /><Relationship Type="http://schemas.openxmlformats.org/officeDocument/2006/relationships/slide" Target="/ppt/slides/slide2.xml" Id="Ra2f85a1933b24da6" /><Relationship Type="http://schemas.openxmlformats.org/officeDocument/2006/relationships/slide" Target="/ppt/slides/slide3.xml" Id="R8b53f9b23ec0437a" /><Relationship Type="http://schemas.openxmlformats.org/officeDocument/2006/relationships/slide" Target="/ppt/slides/slide4.xml" Id="Re2a5b490a67e478b" /><Relationship Type="http://schemas.openxmlformats.org/officeDocument/2006/relationships/slide" Target="/ppt/slides/slide5.xml" Id="R66e6d0729916489a" /><Relationship Type="http://schemas.openxmlformats.org/officeDocument/2006/relationships/slide" Target="/ppt/slides/slide6.xml" Id="R936e73caf3e241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0acff7840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a255bd60b471e" /><Relationship Type="http://schemas.openxmlformats.org/officeDocument/2006/relationships/theme" Target="/ppt/slideMasters/theme/theme1.xml" Id="Rad0ba20d55fe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aa255bd60b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5a114904e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1c49a4fd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b48386cdc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9a27435ea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e5a1407fe41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2a0575eb3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JOHNSEN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JOHNSEN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JOHNSEN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JOHNSEN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JOHNSEN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JOHNSEN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131 207 318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136 529 008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JOHNSEN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921 567 928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JOHNSEN INVEST AS</a:t>
            </a:r>
          </a:p>
        </p:txBody>
      </p:sp>
    </p:spTree>
  </p:cSld>
  <p:clrMapOvr>
    <a:masterClrMapping xmlns:a="http://schemas.openxmlformats.org/drawingml/2006/main"/>
  </p:clrMapOvr>
</p:sld>
</file>