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ffec5f64c44e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472e141a641a6"/>
  </p:sldMasterIdLst>
  <p:sldIdLst>
    <p:sldId xmlns:r="http://schemas.openxmlformats.org/officeDocument/2006/relationships" id="256" r:id="Raace4f2aeac04509"/>
    <p:sldId xmlns:r="http://schemas.openxmlformats.org/officeDocument/2006/relationships" id="257" r:id="R9ad1e099cb184667"/>
    <p:sldId xmlns:r="http://schemas.openxmlformats.org/officeDocument/2006/relationships" id="258" r:id="R9aa7ac572d4d4fc7"/>
    <p:sldId xmlns:r="http://schemas.openxmlformats.org/officeDocument/2006/relationships" id="259" r:id="R8b224a759ba84c7d"/>
    <p:sldId xmlns:r="http://schemas.openxmlformats.org/officeDocument/2006/relationships" id="260" r:id="R33558b07d8ad4ba3"/>
    <p:sldId xmlns:r="http://schemas.openxmlformats.org/officeDocument/2006/relationships" id="261" r:id="R9ed0379226f942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472e141a641a6" /><Relationship Type="http://schemas.openxmlformats.org/officeDocument/2006/relationships/slide" Target="/ppt/slides/slide1.xml" Id="Raace4f2aeac04509" /><Relationship Type="http://schemas.openxmlformats.org/officeDocument/2006/relationships/slide" Target="/ppt/slides/slide2.xml" Id="R9ad1e099cb184667" /><Relationship Type="http://schemas.openxmlformats.org/officeDocument/2006/relationships/slide" Target="/ppt/slides/slide3.xml" Id="R9aa7ac572d4d4fc7" /><Relationship Type="http://schemas.openxmlformats.org/officeDocument/2006/relationships/slide" Target="/ppt/slides/slide4.xml" Id="R8b224a759ba84c7d" /><Relationship Type="http://schemas.openxmlformats.org/officeDocument/2006/relationships/slide" Target="/ppt/slides/slide5.xml" Id="R33558b07d8ad4ba3" /><Relationship Type="http://schemas.openxmlformats.org/officeDocument/2006/relationships/slide" Target="/ppt/slides/slide6.xml" Id="R9ed0379226f942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b332c52744b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4b2c54da54988" /><Relationship Type="http://schemas.openxmlformats.org/officeDocument/2006/relationships/theme" Target="/ppt/slideMasters/theme/theme1.xml" Id="R712d5cee21654a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4b2c54da5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6fcdd3a904e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2fc8b8738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8452b05bf4b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7e610c5e4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a985adc3d48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7d2317ffe47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WATERFALL AUDIO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WATERFALL AUDIO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WATERFALL AUDIO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WATERFALL AUDIO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WATERFALL AUDIO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WATERFALL AUDIO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WATERFALL AUDIO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921 567 804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WATERFALL AUDIO NORWAY AS</a:t>
            </a:r>
          </a:p>
        </p:txBody>
      </p:sp>
    </p:spTree>
  </p:cSld>
  <p:clrMapOvr>
    <a:masterClrMapping xmlns:a="http://schemas.openxmlformats.org/drawingml/2006/main"/>
  </p:clrMapOvr>
</p:sld>
</file>