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35238ed1264f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206a92869546bb"/>
  </p:sldMasterIdLst>
  <p:sldIdLst>
    <p:sldId xmlns:r="http://schemas.openxmlformats.org/officeDocument/2006/relationships" id="256" r:id="Rf549af93ca56486d"/>
    <p:sldId xmlns:r="http://schemas.openxmlformats.org/officeDocument/2006/relationships" id="257" r:id="Rd263da4e534d4b23"/>
    <p:sldId xmlns:r="http://schemas.openxmlformats.org/officeDocument/2006/relationships" id="258" r:id="Ra183861b305b472b"/>
    <p:sldId xmlns:r="http://schemas.openxmlformats.org/officeDocument/2006/relationships" id="259" r:id="Ra303ff1e42d244ec"/>
    <p:sldId xmlns:r="http://schemas.openxmlformats.org/officeDocument/2006/relationships" id="260" r:id="R58aca1d319434424"/>
    <p:sldId xmlns:r="http://schemas.openxmlformats.org/officeDocument/2006/relationships" id="261" r:id="Rd959b0aac69d46b7"/>
    <p:sldId xmlns:r="http://schemas.openxmlformats.org/officeDocument/2006/relationships" id="262" r:id="R9438b1967c094f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06a92869546bb" /><Relationship Type="http://schemas.openxmlformats.org/officeDocument/2006/relationships/slide" Target="/ppt/slides/slide1.xml" Id="Rf549af93ca56486d" /><Relationship Type="http://schemas.openxmlformats.org/officeDocument/2006/relationships/slide" Target="/ppt/slides/slide2.xml" Id="Rd263da4e534d4b23" /><Relationship Type="http://schemas.openxmlformats.org/officeDocument/2006/relationships/slide" Target="/ppt/slides/slide3.xml" Id="Ra183861b305b472b" /><Relationship Type="http://schemas.openxmlformats.org/officeDocument/2006/relationships/slide" Target="/ppt/slides/slide4.xml" Id="Ra303ff1e42d244ec" /><Relationship Type="http://schemas.openxmlformats.org/officeDocument/2006/relationships/slide" Target="/ppt/slides/slide5.xml" Id="R58aca1d319434424" /><Relationship Type="http://schemas.openxmlformats.org/officeDocument/2006/relationships/slide" Target="/ppt/slides/slide6.xml" Id="Rd959b0aac69d46b7" /><Relationship Type="http://schemas.openxmlformats.org/officeDocument/2006/relationships/slide" Target="/ppt/slides/slide7.xml" Id="R9438b1967c094f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17e392649648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9240efc664811" /><Relationship Type="http://schemas.openxmlformats.org/officeDocument/2006/relationships/theme" Target="/ppt/slideMasters/theme/theme1.xml" Id="Rb531bc963b6744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69240efc6648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13082b69e40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4fcee3cae4c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0320d527548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daa5c6d3348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ff4b7840d4f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f276c2c3b42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c6549163f46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 EQUIPMENT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 EQUIPMENT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GJELSTENLI ARILD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HJELLEGJERDE OTTO ROALD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EQUIPMENT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Hjørnegården 2 etg., Pilgata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921 567 375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EQUIPMENT AS</a:t>
            </a:r>
          </a:p>
        </p:txBody>
      </p:sp>
    </p:spTree>
  </p:cSld>
  <p:clrMapOvr>
    <a:masterClrMapping xmlns:a="http://schemas.openxmlformats.org/drawingml/2006/main"/>
  </p:clrMapOvr>
</p:sld>
</file>