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704acdc30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8d52b8de046af"/>
  </p:sldMasterIdLst>
  <p:sldIdLst>
    <p:sldId xmlns:r="http://schemas.openxmlformats.org/officeDocument/2006/relationships" id="256" r:id="R6c86901cf7f24b80"/>
    <p:sldId xmlns:r="http://schemas.openxmlformats.org/officeDocument/2006/relationships" id="257" r:id="R219acfaaeaa248d9"/>
    <p:sldId xmlns:r="http://schemas.openxmlformats.org/officeDocument/2006/relationships" id="258" r:id="R11dd805ff0974099"/>
    <p:sldId xmlns:r="http://schemas.openxmlformats.org/officeDocument/2006/relationships" id="259" r:id="Rc411c099345b4513"/>
    <p:sldId xmlns:r="http://schemas.openxmlformats.org/officeDocument/2006/relationships" id="260" r:id="R3b515befa3474292"/>
    <p:sldId xmlns:r="http://schemas.openxmlformats.org/officeDocument/2006/relationships" id="261" r:id="Rc9e29869c64a434b"/>
    <p:sldId xmlns:r="http://schemas.openxmlformats.org/officeDocument/2006/relationships" id="262" r:id="R88d1b87b06b6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8d52b8de046af" /><Relationship Type="http://schemas.openxmlformats.org/officeDocument/2006/relationships/slide" Target="/ppt/slides/slide1.xml" Id="R6c86901cf7f24b80" /><Relationship Type="http://schemas.openxmlformats.org/officeDocument/2006/relationships/slide" Target="/ppt/slides/slide2.xml" Id="R219acfaaeaa248d9" /><Relationship Type="http://schemas.openxmlformats.org/officeDocument/2006/relationships/slide" Target="/ppt/slides/slide3.xml" Id="R11dd805ff0974099" /><Relationship Type="http://schemas.openxmlformats.org/officeDocument/2006/relationships/slide" Target="/ppt/slides/slide4.xml" Id="Rc411c099345b4513" /><Relationship Type="http://schemas.openxmlformats.org/officeDocument/2006/relationships/slide" Target="/ppt/slides/slide5.xml" Id="R3b515befa3474292" /><Relationship Type="http://schemas.openxmlformats.org/officeDocument/2006/relationships/slide" Target="/ppt/slides/slide6.xml" Id="Rc9e29869c64a434b" /><Relationship Type="http://schemas.openxmlformats.org/officeDocument/2006/relationships/slide" Target="/ppt/slides/slide7.xml" Id="R88d1b87b06b6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f9b3fb1ef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71122041495f" /><Relationship Type="http://schemas.openxmlformats.org/officeDocument/2006/relationships/theme" Target="/ppt/slideMasters/theme/theme1.xml" Id="R87ab993af9e5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271122041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06ed1dad3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a0c6f39f9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388f4b3d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bc300c39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b81d644c8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7651cd433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1bad4dee2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D48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D48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D48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D48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D48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D48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75 861 274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75 861 274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D48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ÖHLIN HOLDING AB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HINE DAVID MAURICE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D48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D48 INVEST AS</a:t>
            </a:r>
          </a:p>
        </p:txBody>
      </p:sp>
    </p:spTree>
  </p:cSld>
  <p:clrMapOvr>
    <a:masterClrMapping xmlns:a="http://schemas.openxmlformats.org/drawingml/2006/main"/>
  </p:clrMapOvr>
</p:sld>
</file>