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4cea02598643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26d67296b44fb5"/>
  </p:sldMasterIdLst>
  <p:sldIdLst>
    <p:sldId xmlns:r="http://schemas.openxmlformats.org/officeDocument/2006/relationships" id="256" r:id="Rbdf7e1b715c04658"/>
    <p:sldId xmlns:r="http://schemas.openxmlformats.org/officeDocument/2006/relationships" id="257" r:id="R59a38b896b0f4473"/>
    <p:sldId xmlns:r="http://schemas.openxmlformats.org/officeDocument/2006/relationships" id="258" r:id="R4834dc1bbd344c73"/>
    <p:sldId xmlns:r="http://schemas.openxmlformats.org/officeDocument/2006/relationships" id="259" r:id="R552c70c00303427a"/>
    <p:sldId xmlns:r="http://schemas.openxmlformats.org/officeDocument/2006/relationships" id="260" r:id="Rb8a01cd8e5ef48ce"/>
    <p:sldId xmlns:r="http://schemas.openxmlformats.org/officeDocument/2006/relationships" id="261" r:id="R91228bbc192d4f93"/>
    <p:sldId xmlns:r="http://schemas.openxmlformats.org/officeDocument/2006/relationships" id="262" r:id="R7c7492048275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6d67296b44fb5" /><Relationship Type="http://schemas.openxmlformats.org/officeDocument/2006/relationships/slide" Target="/ppt/slides/slide1.xml" Id="Rbdf7e1b715c04658" /><Relationship Type="http://schemas.openxmlformats.org/officeDocument/2006/relationships/slide" Target="/ppt/slides/slide2.xml" Id="R59a38b896b0f4473" /><Relationship Type="http://schemas.openxmlformats.org/officeDocument/2006/relationships/slide" Target="/ppt/slides/slide3.xml" Id="R4834dc1bbd344c73" /><Relationship Type="http://schemas.openxmlformats.org/officeDocument/2006/relationships/slide" Target="/ppt/slides/slide4.xml" Id="R552c70c00303427a" /><Relationship Type="http://schemas.openxmlformats.org/officeDocument/2006/relationships/slide" Target="/ppt/slides/slide5.xml" Id="Rb8a01cd8e5ef48ce" /><Relationship Type="http://schemas.openxmlformats.org/officeDocument/2006/relationships/slide" Target="/ppt/slides/slide6.xml" Id="R91228bbc192d4f93" /><Relationship Type="http://schemas.openxmlformats.org/officeDocument/2006/relationships/slide" Target="/ppt/slides/slide7.xml" Id="R7c7492048275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d1e1bb65a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e33715cb14a53" /><Relationship Type="http://schemas.openxmlformats.org/officeDocument/2006/relationships/theme" Target="/ppt/slideMasters/theme/theme1.xml" Id="R23b0ed9117d0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6e33715cb1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a183e8d29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1f824a8c84e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51a2319c7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e9933af5843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46e0fd66b42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edca0b743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fe440a2e4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NOBEL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NOBEL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243 512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8 880 690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12 975 085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LINDGREN SIMEN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 brygge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921 559 801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NOBEL HOLDING AS</a:t>
            </a:r>
          </a:p>
        </p:txBody>
      </p:sp>
    </p:spTree>
  </p:cSld>
  <p:clrMapOvr>
    <a:masterClrMapping xmlns:a="http://schemas.openxmlformats.org/drawingml/2006/main"/>
  </p:clrMapOvr>
</p:sld>
</file>