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828968c16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9b911f95a43f6"/>
  </p:sldMasterIdLst>
  <p:sldIdLst>
    <p:sldId xmlns:r="http://schemas.openxmlformats.org/officeDocument/2006/relationships" id="256" r:id="R82910db8f07347a5"/>
    <p:sldId xmlns:r="http://schemas.openxmlformats.org/officeDocument/2006/relationships" id="257" r:id="R98220419dccc44d7"/>
    <p:sldId xmlns:r="http://schemas.openxmlformats.org/officeDocument/2006/relationships" id="258" r:id="Rbc1f3e3716b748f2"/>
    <p:sldId xmlns:r="http://schemas.openxmlformats.org/officeDocument/2006/relationships" id="259" r:id="R91f39eec1b04426b"/>
    <p:sldId xmlns:r="http://schemas.openxmlformats.org/officeDocument/2006/relationships" id="260" r:id="R23679394cd994bd3"/>
    <p:sldId xmlns:r="http://schemas.openxmlformats.org/officeDocument/2006/relationships" id="261" r:id="R304627286a944f52"/>
    <p:sldId xmlns:r="http://schemas.openxmlformats.org/officeDocument/2006/relationships" id="262" r:id="Ra3f64e74a608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9b911f95a43f6" /><Relationship Type="http://schemas.openxmlformats.org/officeDocument/2006/relationships/slide" Target="/ppt/slides/slide1.xml" Id="R82910db8f07347a5" /><Relationship Type="http://schemas.openxmlformats.org/officeDocument/2006/relationships/slide" Target="/ppt/slides/slide2.xml" Id="R98220419dccc44d7" /><Relationship Type="http://schemas.openxmlformats.org/officeDocument/2006/relationships/slide" Target="/ppt/slides/slide3.xml" Id="Rbc1f3e3716b748f2" /><Relationship Type="http://schemas.openxmlformats.org/officeDocument/2006/relationships/slide" Target="/ppt/slides/slide4.xml" Id="R91f39eec1b04426b" /><Relationship Type="http://schemas.openxmlformats.org/officeDocument/2006/relationships/slide" Target="/ppt/slides/slide5.xml" Id="R23679394cd994bd3" /><Relationship Type="http://schemas.openxmlformats.org/officeDocument/2006/relationships/slide" Target="/ppt/slides/slide6.xml" Id="R304627286a944f52" /><Relationship Type="http://schemas.openxmlformats.org/officeDocument/2006/relationships/slide" Target="/ppt/slides/slide7.xml" Id="Ra3f64e74a608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3c39d6894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546693444059" /><Relationship Type="http://schemas.openxmlformats.org/officeDocument/2006/relationships/theme" Target="/ppt/slideMasters/theme/theme1.xml" Id="R80647148ba59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e54669344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81fcd230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1220e6ab3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9bc6c36fd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cb0348e4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76e1c184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b865f58e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66b862cf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IKOS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10 890 770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13 001 424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STRANDQUIST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HOLDING AS</a:t>
            </a:r>
          </a:p>
        </p:txBody>
      </p:sp>
    </p:spTree>
  </p:cSld>
  <p:clrMapOvr>
    <a:masterClrMapping xmlns:a="http://schemas.openxmlformats.org/drawingml/2006/main"/>
  </p:clrMapOvr>
</p:sld>
</file>