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f6e30fe6164b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da7afdd70d4b3c"/>
  </p:sldMasterIdLst>
  <p:sldIdLst>
    <p:sldId xmlns:r="http://schemas.openxmlformats.org/officeDocument/2006/relationships" id="256" r:id="R1c79924371384471"/>
    <p:sldId xmlns:r="http://schemas.openxmlformats.org/officeDocument/2006/relationships" id="257" r:id="R46d56d5b9f4946e0"/>
    <p:sldId xmlns:r="http://schemas.openxmlformats.org/officeDocument/2006/relationships" id="258" r:id="R0e26408e48e7410f"/>
    <p:sldId xmlns:r="http://schemas.openxmlformats.org/officeDocument/2006/relationships" id="259" r:id="R77557183abc74125"/>
    <p:sldId xmlns:r="http://schemas.openxmlformats.org/officeDocument/2006/relationships" id="260" r:id="R5869cd2f9b91479f"/>
    <p:sldId xmlns:r="http://schemas.openxmlformats.org/officeDocument/2006/relationships" id="261" r:id="Ra1c3eab597ee4412"/>
    <p:sldId xmlns:r="http://schemas.openxmlformats.org/officeDocument/2006/relationships" id="262" r:id="Rf533bd7263794e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da7afdd70d4b3c" /><Relationship Type="http://schemas.openxmlformats.org/officeDocument/2006/relationships/slide" Target="/ppt/slides/slide1.xml" Id="R1c79924371384471" /><Relationship Type="http://schemas.openxmlformats.org/officeDocument/2006/relationships/slide" Target="/ppt/slides/slide2.xml" Id="R46d56d5b9f4946e0" /><Relationship Type="http://schemas.openxmlformats.org/officeDocument/2006/relationships/slide" Target="/ppt/slides/slide3.xml" Id="R0e26408e48e7410f" /><Relationship Type="http://schemas.openxmlformats.org/officeDocument/2006/relationships/slide" Target="/ppt/slides/slide4.xml" Id="R77557183abc74125" /><Relationship Type="http://schemas.openxmlformats.org/officeDocument/2006/relationships/slide" Target="/ppt/slides/slide5.xml" Id="R5869cd2f9b91479f" /><Relationship Type="http://schemas.openxmlformats.org/officeDocument/2006/relationships/slide" Target="/ppt/slides/slide6.xml" Id="Ra1c3eab597ee4412" /><Relationship Type="http://schemas.openxmlformats.org/officeDocument/2006/relationships/slide" Target="/ppt/slides/slide7.xml" Id="Rf533bd7263794e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7406c4770a4d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aeeedc915415f" /><Relationship Type="http://schemas.openxmlformats.org/officeDocument/2006/relationships/theme" Target="/ppt/slideMasters/theme/theme1.xml" Id="Rba81e8e4363146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caeeedc91541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017362f21342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13555bbec4a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3543ac19047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21cb2025647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91977411d443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4a1f3c1c94f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6c3ce02434f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ARENDALBILBERGINGSSELSKAB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ARENDALBILBERGINGSSELSKAB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ARENDALBILBERGINGSSELSKAB AS ble etablert [år] og holder til i Rykene.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ARENDALBILBERGINGSSELSKAB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ARENDALBILBERGINGSSELSKAB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ARENDALBILBERGINGSSELSKAB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528 724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2 659 765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ARENDALBILBERGINGSSELSKAB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JENSEN-TVEIT RUNAR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ARENDALBILBERGINGSSELSKAB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Presteveien 333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4821 Rykene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921 551 576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ARENDALBILBERGINGSSELSKAB AS</a:t>
            </a:r>
          </a:p>
        </p:txBody>
      </p:sp>
    </p:spTree>
  </p:cSld>
  <p:clrMapOvr>
    <a:masterClrMapping xmlns:a="http://schemas.openxmlformats.org/drawingml/2006/main"/>
  </p:clrMapOvr>
</p:sld>
</file>