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d5790041f84e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2c8767fdb942d7"/>
  </p:sldMasterIdLst>
  <p:sldIdLst>
    <p:sldId xmlns:r="http://schemas.openxmlformats.org/officeDocument/2006/relationships" id="256" r:id="R281d4f73318a49ab"/>
    <p:sldId xmlns:r="http://schemas.openxmlformats.org/officeDocument/2006/relationships" id="257" r:id="Rf4161e067415437d"/>
    <p:sldId xmlns:r="http://schemas.openxmlformats.org/officeDocument/2006/relationships" id="258" r:id="Rd5cf6d56c79e4fc9"/>
    <p:sldId xmlns:r="http://schemas.openxmlformats.org/officeDocument/2006/relationships" id="259" r:id="Red723612b0654570"/>
    <p:sldId xmlns:r="http://schemas.openxmlformats.org/officeDocument/2006/relationships" id="260" r:id="R19de89d32a334e04"/>
    <p:sldId xmlns:r="http://schemas.openxmlformats.org/officeDocument/2006/relationships" id="261" r:id="R29209a580e8f4afc"/>
    <p:sldId xmlns:r="http://schemas.openxmlformats.org/officeDocument/2006/relationships" id="262" r:id="Raee3f43ece5f4b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2c8767fdb942d7" /><Relationship Type="http://schemas.openxmlformats.org/officeDocument/2006/relationships/slide" Target="/ppt/slides/slide1.xml" Id="R281d4f73318a49ab" /><Relationship Type="http://schemas.openxmlformats.org/officeDocument/2006/relationships/slide" Target="/ppt/slides/slide2.xml" Id="Rf4161e067415437d" /><Relationship Type="http://schemas.openxmlformats.org/officeDocument/2006/relationships/slide" Target="/ppt/slides/slide3.xml" Id="Rd5cf6d56c79e4fc9" /><Relationship Type="http://schemas.openxmlformats.org/officeDocument/2006/relationships/slide" Target="/ppt/slides/slide4.xml" Id="Red723612b0654570" /><Relationship Type="http://schemas.openxmlformats.org/officeDocument/2006/relationships/slide" Target="/ppt/slides/slide5.xml" Id="R19de89d32a334e04" /><Relationship Type="http://schemas.openxmlformats.org/officeDocument/2006/relationships/slide" Target="/ppt/slides/slide6.xml" Id="R29209a580e8f4afc" /><Relationship Type="http://schemas.openxmlformats.org/officeDocument/2006/relationships/slide" Target="/ppt/slides/slide7.xml" Id="Raee3f43ece5f4b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55745251974f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61f8bcf4b4cd0" /><Relationship Type="http://schemas.openxmlformats.org/officeDocument/2006/relationships/theme" Target="/ppt/slideMasters/theme/theme1.xml" Id="R9decd4e7eecf43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361f8bcf4b4c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0bb621ad648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229b08aae4b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31927134649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ab69892dd43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34f22daad42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4259d54a043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bd0cc77ca4a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HASKA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HASKA EIENDOM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177 916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−1 923 937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135 507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3 472 381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ARON HOLDING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ÅSLY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Bølevegen 131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3713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921 551 142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HASKA EIENDOM AS</a:t>
            </a:r>
          </a:p>
        </p:txBody>
      </p:sp>
    </p:spTree>
  </p:cSld>
  <p:clrMapOvr>
    <a:masterClrMapping xmlns:a="http://schemas.openxmlformats.org/drawingml/2006/main"/>
  </p:clrMapOvr>
</p:sld>
</file>