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91195df5c47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a3ba294eab4b10"/>
  </p:sldMasterIdLst>
  <p:sldIdLst>
    <p:sldId xmlns:r="http://schemas.openxmlformats.org/officeDocument/2006/relationships" id="256" r:id="R411f8459d42945fe"/>
    <p:sldId xmlns:r="http://schemas.openxmlformats.org/officeDocument/2006/relationships" id="257" r:id="R03ce9bfa05134a1f"/>
    <p:sldId xmlns:r="http://schemas.openxmlformats.org/officeDocument/2006/relationships" id="258" r:id="R0f54a50bc9794c2f"/>
    <p:sldId xmlns:r="http://schemas.openxmlformats.org/officeDocument/2006/relationships" id="259" r:id="Raef4a809460a4074"/>
    <p:sldId xmlns:r="http://schemas.openxmlformats.org/officeDocument/2006/relationships" id="260" r:id="R49ffe97f770f4b8c"/>
    <p:sldId xmlns:r="http://schemas.openxmlformats.org/officeDocument/2006/relationships" id="261" r:id="R0b7e383bb59f4fc1"/>
    <p:sldId xmlns:r="http://schemas.openxmlformats.org/officeDocument/2006/relationships" id="262" r:id="R20edc4a0828f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3ba294eab4b10" /><Relationship Type="http://schemas.openxmlformats.org/officeDocument/2006/relationships/slide" Target="/ppt/slides/slide1.xml" Id="R411f8459d42945fe" /><Relationship Type="http://schemas.openxmlformats.org/officeDocument/2006/relationships/slide" Target="/ppt/slides/slide2.xml" Id="R03ce9bfa05134a1f" /><Relationship Type="http://schemas.openxmlformats.org/officeDocument/2006/relationships/slide" Target="/ppt/slides/slide3.xml" Id="R0f54a50bc9794c2f" /><Relationship Type="http://schemas.openxmlformats.org/officeDocument/2006/relationships/slide" Target="/ppt/slides/slide4.xml" Id="Raef4a809460a4074" /><Relationship Type="http://schemas.openxmlformats.org/officeDocument/2006/relationships/slide" Target="/ppt/slides/slide5.xml" Id="R49ffe97f770f4b8c" /><Relationship Type="http://schemas.openxmlformats.org/officeDocument/2006/relationships/slide" Target="/ppt/slides/slide6.xml" Id="R0b7e383bb59f4fc1" /><Relationship Type="http://schemas.openxmlformats.org/officeDocument/2006/relationships/slide" Target="/ppt/slides/slide7.xml" Id="R20edc4a0828f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0d112cb01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d70b422d04b9a" /><Relationship Type="http://schemas.openxmlformats.org/officeDocument/2006/relationships/theme" Target="/ppt/slideMasters/theme/theme1.xml" Id="R7ed4b50c2315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7d70b422d0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3b7c778af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fa3a2e548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a4a44455c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26a764de0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4e5c8b2e342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f069041f7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795a63084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