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23049a82a42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bac6202d6412d"/>
  </p:sldMasterIdLst>
  <p:sldIdLst>
    <p:sldId xmlns:r="http://schemas.openxmlformats.org/officeDocument/2006/relationships" id="256" r:id="Rb1473cd1d9874ec2"/>
    <p:sldId xmlns:r="http://schemas.openxmlformats.org/officeDocument/2006/relationships" id="257" r:id="R743eff6aa9d243a0"/>
    <p:sldId xmlns:r="http://schemas.openxmlformats.org/officeDocument/2006/relationships" id="258" r:id="Rd0260859b3744030"/>
    <p:sldId xmlns:r="http://schemas.openxmlformats.org/officeDocument/2006/relationships" id="259" r:id="Rb07cb5ddacce4269"/>
    <p:sldId xmlns:r="http://schemas.openxmlformats.org/officeDocument/2006/relationships" id="260" r:id="R1c2cec0ec83842fc"/>
    <p:sldId xmlns:r="http://schemas.openxmlformats.org/officeDocument/2006/relationships" id="261" r:id="R168b32285ec54cc2"/>
    <p:sldId xmlns:r="http://schemas.openxmlformats.org/officeDocument/2006/relationships" id="262" r:id="R1c8ee0e6993144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bac6202d6412d" /><Relationship Type="http://schemas.openxmlformats.org/officeDocument/2006/relationships/slide" Target="/ppt/slides/slide1.xml" Id="Rb1473cd1d9874ec2" /><Relationship Type="http://schemas.openxmlformats.org/officeDocument/2006/relationships/slide" Target="/ppt/slides/slide2.xml" Id="R743eff6aa9d243a0" /><Relationship Type="http://schemas.openxmlformats.org/officeDocument/2006/relationships/slide" Target="/ppt/slides/slide3.xml" Id="Rd0260859b3744030" /><Relationship Type="http://schemas.openxmlformats.org/officeDocument/2006/relationships/slide" Target="/ppt/slides/slide4.xml" Id="Rb07cb5ddacce4269" /><Relationship Type="http://schemas.openxmlformats.org/officeDocument/2006/relationships/slide" Target="/ppt/slides/slide5.xml" Id="R1c2cec0ec83842fc" /><Relationship Type="http://schemas.openxmlformats.org/officeDocument/2006/relationships/slide" Target="/ppt/slides/slide6.xml" Id="R168b32285ec54cc2" /><Relationship Type="http://schemas.openxmlformats.org/officeDocument/2006/relationships/slide" Target="/ppt/slides/slide7.xml" Id="R1c8ee0e6993144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bd2d06c724a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76b39e0c8444f" /><Relationship Type="http://schemas.openxmlformats.org/officeDocument/2006/relationships/theme" Target="/ppt/slideMasters/theme/theme1.xml" Id="Rc69b827f7be14d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376b39e0c8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1f6b7e3b7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5efbd8f1c47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c4c9689fc4c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8615ed0ea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9384ddb2e4f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85eab2b8348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4c4b01e26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KLEM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Heftyes gate 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921 550 022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KLEM HOLDING AS</a:t>
            </a:r>
          </a:p>
        </p:txBody>
      </p:sp>
    </p:spTree>
  </p:cSld>
  <p:clrMapOvr>
    <a:masterClrMapping xmlns:a="http://schemas.openxmlformats.org/drawingml/2006/main"/>
  </p:clrMapOvr>
</p:sld>
</file>