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72897b676a4b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30a4cad6af4783"/>
  </p:sldMasterIdLst>
  <p:sldIdLst>
    <p:sldId xmlns:r="http://schemas.openxmlformats.org/officeDocument/2006/relationships" id="256" r:id="R71220d444ec7488f"/>
    <p:sldId xmlns:r="http://schemas.openxmlformats.org/officeDocument/2006/relationships" id="257" r:id="R2bbb3585db814987"/>
    <p:sldId xmlns:r="http://schemas.openxmlformats.org/officeDocument/2006/relationships" id="258" r:id="Rbadaf4718b5c4f2a"/>
    <p:sldId xmlns:r="http://schemas.openxmlformats.org/officeDocument/2006/relationships" id="259" r:id="R9fbc154523ce4bf7"/>
    <p:sldId xmlns:r="http://schemas.openxmlformats.org/officeDocument/2006/relationships" id="260" r:id="Ra5d8e450954e4de7"/>
    <p:sldId xmlns:r="http://schemas.openxmlformats.org/officeDocument/2006/relationships" id="261" r:id="R798174763f4b42f8"/>
    <p:sldId xmlns:r="http://schemas.openxmlformats.org/officeDocument/2006/relationships" id="262" r:id="R9ecdb0f7024a49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30a4cad6af4783" /><Relationship Type="http://schemas.openxmlformats.org/officeDocument/2006/relationships/slide" Target="/ppt/slides/slide1.xml" Id="R71220d444ec7488f" /><Relationship Type="http://schemas.openxmlformats.org/officeDocument/2006/relationships/slide" Target="/ppt/slides/slide2.xml" Id="R2bbb3585db814987" /><Relationship Type="http://schemas.openxmlformats.org/officeDocument/2006/relationships/slide" Target="/ppt/slides/slide3.xml" Id="Rbadaf4718b5c4f2a" /><Relationship Type="http://schemas.openxmlformats.org/officeDocument/2006/relationships/slide" Target="/ppt/slides/slide4.xml" Id="R9fbc154523ce4bf7" /><Relationship Type="http://schemas.openxmlformats.org/officeDocument/2006/relationships/slide" Target="/ppt/slides/slide5.xml" Id="Ra5d8e450954e4de7" /><Relationship Type="http://schemas.openxmlformats.org/officeDocument/2006/relationships/slide" Target="/ppt/slides/slide6.xml" Id="R798174763f4b42f8" /><Relationship Type="http://schemas.openxmlformats.org/officeDocument/2006/relationships/slide" Target="/ppt/slides/slide7.xml" Id="R9ecdb0f7024a49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17d3d254ef46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15331108047fc" /><Relationship Type="http://schemas.openxmlformats.org/officeDocument/2006/relationships/theme" Target="/ppt/slideMasters/theme/theme1.xml" Id="R12bec9b50abe44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915331108047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50b3464bf44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9a3503c2d4b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fb32f6ffa4b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f2cce8e8f40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9e19107404d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0c10220ec42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311f68cab48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SYNNES &amp; AAMODT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SYNNES &amp; AAMODT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SYNNES &amp; AAMODT EIENDOM AS ble etablert [år] og holder til i Kvinesdal.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SYNNES &amp; AAMODT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SYNNES &amp; AAMODT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SYNNES &amp; AAMODT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226 647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1 593 587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SYNNES &amp; AAMODT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SYNNES &amp; AAMODT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Fjotlandsgata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4480 Kvinesdal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921 548 974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SYNNES &amp; AAMODT EIENDOM AS</a:t>
            </a:r>
          </a:p>
        </p:txBody>
      </p:sp>
    </p:spTree>
  </p:cSld>
  <p:clrMapOvr>
    <a:masterClrMapping xmlns:a="http://schemas.openxmlformats.org/drawingml/2006/main"/>
  </p:clrMapOvr>
</p:sld>
</file>