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50a3a4e0e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724621b3b4d40"/>
  </p:sldMasterIdLst>
  <p:sldIdLst>
    <p:sldId xmlns:r="http://schemas.openxmlformats.org/officeDocument/2006/relationships" id="256" r:id="R9ec796be5fab4089"/>
    <p:sldId xmlns:r="http://schemas.openxmlformats.org/officeDocument/2006/relationships" id="257" r:id="R3a55c9d9626b4038"/>
    <p:sldId xmlns:r="http://schemas.openxmlformats.org/officeDocument/2006/relationships" id="258" r:id="Rd84e41d923ba435c"/>
    <p:sldId xmlns:r="http://schemas.openxmlformats.org/officeDocument/2006/relationships" id="259" r:id="R94153ee1d365405b"/>
    <p:sldId xmlns:r="http://schemas.openxmlformats.org/officeDocument/2006/relationships" id="260" r:id="Rc874ccfaf46d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724621b3b4d40" /><Relationship Type="http://schemas.openxmlformats.org/officeDocument/2006/relationships/slide" Target="/ppt/slides/slide1.xml" Id="R9ec796be5fab4089" /><Relationship Type="http://schemas.openxmlformats.org/officeDocument/2006/relationships/slide" Target="/ppt/slides/slide2.xml" Id="R3a55c9d9626b4038" /><Relationship Type="http://schemas.openxmlformats.org/officeDocument/2006/relationships/slide" Target="/ppt/slides/slide3.xml" Id="Rd84e41d923ba435c" /><Relationship Type="http://schemas.openxmlformats.org/officeDocument/2006/relationships/slide" Target="/ppt/slides/slide4.xml" Id="R94153ee1d365405b" /><Relationship Type="http://schemas.openxmlformats.org/officeDocument/2006/relationships/slide" Target="/ppt/slides/slide5.xml" Id="Rc874ccfaf46d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6db6adc13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62feb0aef40fa" /><Relationship Type="http://schemas.openxmlformats.org/officeDocument/2006/relationships/theme" Target="/ppt/slideMasters/theme/theme1.xml" Id="Ra520209b369f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62feb0aef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6cb1eca3c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36022058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66c08e260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ed27d21f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1841f3f72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921 548 613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BFH INVEST AS</a:t>
            </a:r>
          </a:p>
        </p:txBody>
      </p:sp>
    </p:spTree>
  </p:cSld>
  <p:clrMapOvr>
    <a:masterClrMapping xmlns:a="http://schemas.openxmlformats.org/drawingml/2006/main"/>
  </p:clrMapOvr>
</p:sld>
</file>