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0b7357a5ac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d6774826146a9"/>
  </p:sldMasterIdLst>
  <p:sldIdLst>
    <p:sldId xmlns:r="http://schemas.openxmlformats.org/officeDocument/2006/relationships" id="256" r:id="Re7a2cb021d174319"/>
    <p:sldId xmlns:r="http://schemas.openxmlformats.org/officeDocument/2006/relationships" id="257" r:id="Rc48ee3318b1742dc"/>
    <p:sldId xmlns:r="http://schemas.openxmlformats.org/officeDocument/2006/relationships" id="258" r:id="Re224543b7499498a"/>
    <p:sldId xmlns:r="http://schemas.openxmlformats.org/officeDocument/2006/relationships" id="259" r:id="Ra18cbba10fa746b0"/>
    <p:sldId xmlns:r="http://schemas.openxmlformats.org/officeDocument/2006/relationships" id="260" r:id="Re408c154ab7b4c14"/>
    <p:sldId xmlns:r="http://schemas.openxmlformats.org/officeDocument/2006/relationships" id="261" r:id="R9b8ebd2260a442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d6774826146a9" /><Relationship Type="http://schemas.openxmlformats.org/officeDocument/2006/relationships/slide" Target="/ppt/slides/slide1.xml" Id="Re7a2cb021d174319" /><Relationship Type="http://schemas.openxmlformats.org/officeDocument/2006/relationships/slide" Target="/ppt/slides/slide2.xml" Id="Rc48ee3318b1742dc" /><Relationship Type="http://schemas.openxmlformats.org/officeDocument/2006/relationships/slide" Target="/ppt/slides/slide3.xml" Id="Re224543b7499498a" /><Relationship Type="http://schemas.openxmlformats.org/officeDocument/2006/relationships/slide" Target="/ppt/slides/slide4.xml" Id="Ra18cbba10fa746b0" /><Relationship Type="http://schemas.openxmlformats.org/officeDocument/2006/relationships/slide" Target="/ppt/slides/slide5.xml" Id="Re408c154ab7b4c14" /><Relationship Type="http://schemas.openxmlformats.org/officeDocument/2006/relationships/slide" Target="/ppt/slides/slide6.xml" Id="R9b8ebd2260a442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8f0a65631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2275f662a4914" /><Relationship Type="http://schemas.openxmlformats.org/officeDocument/2006/relationships/theme" Target="/ppt/slideMasters/theme/theme1.xml" Id="R79f0cf5d8eea46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42275f662a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a25534c3f4c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990a42a8f42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9fe9f38ac44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71344350f48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6e9033d6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1469949bf44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3475 SERVERING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3475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SERVERING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3475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3475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3475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−186 635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−186 626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−159 792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859 968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3475 SERVERING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921 547 536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3475 SERVERING AS</a:t>
            </a:r>
          </a:p>
        </p:txBody>
      </p:sp>
    </p:spTree>
  </p:cSld>
  <p:clrMapOvr>
    <a:masterClrMapping xmlns:a="http://schemas.openxmlformats.org/drawingml/2006/main"/>
  </p:clrMapOvr>
</p:sld>
</file>