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4fd1cbcb6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80a82620d84f2e"/>
  </p:sldMasterIdLst>
  <p:sldIdLst>
    <p:sldId xmlns:r="http://schemas.openxmlformats.org/officeDocument/2006/relationships" id="256" r:id="R12526fafdc844fe6"/>
    <p:sldId xmlns:r="http://schemas.openxmlformats.org/officeDocument/2006/relationships" id="257" r:id="Ra8fee55dd0ce4d94"/>
    <p:sldId xmlns:r="http://schemas.openxmlformats.org/officeDocument/2006/relationships" id="258" r:id="Rdcdea1270db5402d"/>
    <p:sldId xmlns:r="http://schemas.openxmlformats.org/officeDocument/2006/relationships" id="259" r:id="R6aacbfe5f7114753"/>
    <p:sldId xmlns:r="http://schemas.openxmlformats.org/officeDocument/2006/relationships" id="260" r:id="Rf2672ca363bd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0a82620d84f2e" /><Relationship Type="http://schemas.openxmlformats.org/officeDocument/2006/relationships/slide" Target="/ppt/slides/slide1.xml" Id="R12526fafdc844fe6" /><Relationship Type="http://schemas.openxmlformats.org/officeDocument/2006/relationships/slide" Target="/ppt/slides/slide2.xml" Id="Ra8fee55dd0ce4d94" /><Relationship Type="http://schemas.openxmlformats.org/officeDocument/2006/relationships/slide" Target="/ppt/slides/slide3.xml" Id="Rdcdea1270db5402d" /><Relationship Type="http://schemas.openxmlformats.org/officeDocument/2006/relationships/slide" Target="/ppt/slides/slide4.xml" Id="R6aacbfe5f7114753" /><Relationship Type="http://schemas.openxmlformats.org/officeDocument/2006/relationships/slide" Target="/ppt/slides/slide5.xml" Id="Rf2672ca363bd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272d2ea7048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779ce64734322" /><Relationship Type="http://schemas.openxmlformats.org/officeDocument/2006/relationships/theme" Target="/ppt/slideMasters/theme/theme1.xml" Id="R4a94728c5e3345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779ce647343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168a84825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2a8b5c0664b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432f97e6a45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8b82e5503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89dad8a44c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TAPIR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TAPIR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921 543 522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